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4" r:id="rId9"/>
    <p:sldId id="269" r:id="rId10"/>
    <p:sldId id="266" r:id="rId11"/>
    <p:sldId id="273" r:id="rId12"/>
    <p:sldId id="274" r:id="rId13"/>
    <p:sldId id="275" r:id="rId14"/>
    <p:sldId id="276" r:id="rId15"/>
    <p:sldId id="277" r:id="rId16"/>
    <p:sldId id="278" r:id="rId17"/>
    <p:sldId id="279" r:id="rId18"/>
    <p:sldId id="268" r:id="rId19"/>
    <p:sldId id="270" r:id="rId20"/>
    <p:sldId id="271" r:id="rId21"/>
    <p:sldId id="272" r:id="rId22"/>
    <p:sldId id="281" r:id="rId23"/>
    <p:sldId id="280" r:id="rId24"/>
    <p:sldId id="282" r:id="rId25"/>
    <p:sldId id="283" r:id="rId26"/>
    <p:sldId id="284"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55869-834B-4BE4-8C76-C1466E51D2F0}" v="4270" dt="2020-11-24T19:03:13.912"/>
    <p1510:client id="{F331F96E-924D-431F-90FD-74E41E81A706}" v="162" dt="2020-11-24T19:34:28.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49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Jankowska" userId="S::karolina.jankowska@szkolagrzebienisko.eu::62361859-34ae-4f40-a2c1-b8513b9c4df0" providerId="AD" clId="Web-{18B55869-834B-4BE4-8C76-C1466E51D2F0}"/>
    <pc:docChg chg="addSld modSld addMainMaster delMainMaster">
      <pc:chgData name="Karolina  Jankowska" userId="S::karolina.jankowska@szkolagrzebienisko.eu::62361859-34ae-4f40-a2c1-b8513b9c4df0" providerId="AD" clId="Web-{18B55869-834B-4BE4-8C76-C1466E51D2F0}" dt="2020-11-24T19:03:18.475" v="4268"/>
      <pc:docMkLst>
        <pc:docMk/>
      </pc:docMkLst>
      <pc:sldChg chg="addSp modSp mod setBg modClrScheme setClrOvrMap chgLayout">
        <pc:chgData name="Karolina  Jankowska" userId="S::karolina.jankowska@szkolagrzebienisko.eu::62361859-34ae-4f40-a2c1-b8513b9c4df0" providerId="AD" clId="Web-{18B55869-834B-4BE4-8C76-C1466E51D2F0}" dt="2020-11-24T07:44:39.487" v="82" actId="20577"/>
        <pc:sldMkLst>
          <pc:docMk/>
          <pc:sldMk cId="650317164" sldId="256"/>
        </pc:sldMkLst>
        <pc:spChg chg="mod">
          <ac:chgData name="Karolina  Jankowska" userId="S::karolina.jankowska@szkolagrzebienisko.eu::62361859-34ae-4f40-a2c1-b8513b9c4df0" providerId="AD" clId="Web-{18B55869-834B-4BE4-8C76-C1466E51D2F0}" dt="2020-11-24T07:44:39.487" v="82" actId="20577"/>
          <ac:spMkLst>
            <pc:docMk/>
            <pc:sldMk cId="650317164" sldId="256"/>
            <ac:spMk id="2" creationId="{00000000-0000-0000-0000-000000000000}"/>
          </ac:spMkLst>
        </pc:spChg>
        <pc:spChg chg="mod">
          <ac:chgData name="Karolina  Jankowska" userId="S::karolina.jankowska@szkolagrzebienisko.eu::62361859-34ae-4f40-a2c1-b8513b9c4df0" providerId="AD" clId="Web-{18B55869-834B-4BE4-8C76-C1466E51D2F0}" dt="2020-11-24T07:43:04.435" v="67" actId="20577"/>
          <ac:spMkLst>
            <pc:docMk/>
            <pc:sldMk cId="650317164" sldId="256"/>
            <ac:spMk id="3" creationId="{00000000-0000-0000-0000-000000000000}"/>
          </ac:spMkLst>
        </pc:spChg>
        <pc:spChg chg="add">
          <ac:chgData name="Karolina  Jankowska" userId="S::karolina.jankowska@szkolagrzebienisko.eu::62361859-34ae-4f40-a2c1-b8513b9c4df0" providerId="AD" clId="Web-{18B55869-834B-4BE4-8C76-C1466E51D2F0}" dt="2020-11-24T07:41:54.072" v="34"/>
          <ac:spMkLst>
            <pc:docMk/>
            <pc:sldMk cId="650317164" sldId="256"/>
            <ac:spMk id="9" creationId="{8A95209C-5275-4E15-8EA7-7F42980ABF2D}"/>
          </ac:spMkLst>
        </pc:spChg>
        <pc:spChg chg="add">
          <ac:chgData name="Karolina  Jankowska" userId="S::karolina.jankowska@szkolagrzebienisko.eu::62361859-34ae-4f40-a2c1-b8513b9c4df0" providerId="AD" clId="Web-{18B55869-834B-4BE4-8C76-C1466E51D2F0}" dt="2020-11-24T07:41:54.072" v="34"/>
          <ac:spMkLst>
            <pc:docMk/>
            <pc:sldMk cId="650317164" sldId="256"/>
            <ac:spMk id="11" creationId="{4F2ED431-E304-4FF0-9F4E-032783C9D612}"/>
          </ac:spMkLst>
        </pc:spChg>
        <pc:spChg chg="add">
          <ac:chgData name="Karolina  Jankowska" userId="S::karolina.jankowska@szkolagrzebienisko.eu::62361859-34ae-4f40-a2c1-b8513b9c4df0" providerId="AD" clId="Web-{18B55869-834B-4BE4-8C76-C1466E51D2F0}" dt="2020-11-24T07:41:54.072" v="34"/>
          <ac:spMkLst>
            <pc:docMk/>
            <pc:sldMk cId="650317164" sldId="256"/>
            <ac:spMk id="13" creationId="{4E87FCFB-2CCE-460D-B3DD-557C8BD1B94A}"/>
          </ac:spMkLst>
        </pc:spChg>
        <pc:picChg chg="add">
          <ac:chgData name="Karolina  Jankowska" userId="S::karolina.jankowska@szkolagrzebienisko.eu::62361859-34ae-4f40-a2c1-b8513b9c4df0" providerId="AD" clId="Web-{18B55869-834B-4BE4-8C76-C1466E51D2F0}" dt="2020-11-24T07:41:54.072" v="34"/>
          <ac:picMkLst>
            <pc:docMk/>
            <pc:sldMk cId="650317164" sldId="256"/>
            <ac:picMk id="4" creationId="{96FFA7C9-1BAC-44CF-B921-201E9076B5A1}"/>
          </ac:picMkLst>
        </pc:picChg>
      </pc:sldChg>
      <pc:sldChg chg="addSp delSp modSp new mod setBg">
        <pc:chgData name="Karolina  Jankowska" userId="S::karolina.jankowska@szkolagrzebienisko.eu::62361859-34ae-4f40-a2c1-b8513b9c4df0" providerId="AD" clId="Web-{18B55869-834B-4BE4-8C76-C1466E51D2F0}" dt="2020-11-24T07:55:49.244" v="808"/>
        <pc:sldMkLst>
          <pc:docMk/>
          <pc:sldMk cId="1102620577" sldId="257"/>
        </pc:sldMkLst>
        <pc:spChg chg="mod">
          <ac:chgData name="Karolina  Jankowska" userId="S::karolina.jankowska@szkolagrzebienisko.eu::62361859-34ae-4f40-a2c1-b8513b9c4df0" providerId="AD" clId="Web-{18B55869-834B-4BE4-8C76-C1466E51D2F0}" dt="2020-11-24T07:55:49.244" v="808"/>
          <ac:spMkLst>
            <pc:docMk/>
            <pc:sldMk cId="1102620577" sldId="257"/>
            <ac:spMk id="2" creationId="{9002A064-578D-452C-87DB-1909E47E022F}"/>
          </ac:spMkLst>
        </pc:spChg>
        <pc:spChg chg="mod">
          <ac:chgData name="Karolina  Jankowska" userId="S::karolina.jankowska@szkolagrzebienisko.eu::62361859-34ae-4f40-a2c1-b8513b9c4df0" providerId="AD" clId="Web-{18B55869-834B-4BE4-8C76-C1466E51D2F0}" dt="2020-11-24T07:55:49.244" v="808"/>
          <ac:spMkLst>
            <pc:docMk/>
            <pc:sldMk cId="1102620577" sldId="257"/>
            <ac:spMk id="3" creationId="{C0193345-2962-48BA-A60B-2116B6E3599D}"/>
          </ac:spMkLst>
        </pc:spChg>
        <pc:spChg chg="add del">
          <ac:chgData name="Karolina  Jankowska" userId="S::karolina.jankowska@szkolagrzebienisko.eu::62361859-34ae-4f40-a2c1-b8513b9c4df0" providerId="AD" clId="Web-{18B55869-834B-4BE4-8C76-C1466E51D2F0}" dt="2020-11-24T07:55:49.244" v="808"/>
          <ac:spMkLst>
            <pc:docMk/>
            <pc:sldMk cId="1102620577" sldId="257"/>
            <ac:spMk id="8" creationId="{AC17DE74-01C9-4859-B65A-85CF999E8580}"/>
          </ac:spMkLst>
        </pc:spChg>
        <pc:spChg chg="add del">
          <ac:chgData name="Karolina  Jankowska" userId="S::karolina.jankowska@szkolagrzebienisko.eu::62361859-34ae-4f40-a2c1-b8513b9c4df0" providerId="AD" clId="Web-{18B55869-834B-4BE4-8C76-C1466E51D2F0}" dt="2020-11-24T07:55:49.244" v="808"/>
          <ac:spMkLst>
            <pc:docMk/>
            <pc:sldMk cId="1102620577" sldId="257"/>
            <ac:spMk id="10" creationId="{068C0432-0E90-4CC1-8CD3-D44A90DF07EF}"/>
          </ac:spMkLst>
        </pc:spChg>
        <pc:spChg chg="add">
          <ac:chgData name="Karolina  Jankowska" userId="S::karolina.jankowska@szkolagrzebienisko.eu::62361859-34ae-4f40-a2c1-b8513b9c4df0" providerId="AD" clId="Web-{18B55869-834B-4BE4-8C76-C1466E51D2F0}" dt="2020-11-24T07:55:49.244" v="808"/>
          <ac:spMkLst>
            <pc:docMk/>
            <pc:sldMk cId="1102620577" sldId="257"/>
            <ac:spMk id="15" creationId="{F13C74B1-5B17-4795-BED0-7140497B445A}"/>
          </ac:spMkLst>
        </pc:spChg>
        <pc:spChg chg="add">
          <ac:chgData name="Karolina  Jankowska" userId="S::karolina.jankowska@szkolagrzebienisko.eu::62361859-34ae-4f40-a2c1-b8513b9c4df0" providerId="AD" clId="Web-{18B55869-834B-4BE4-8C76-C1466E51D2F0}" dt="2020-11-24T07:55:49.244" v="808"/>
          <ac:spMkLst>
            <pc:docMk/>
            <pc:sldMk cId="1102620577" sldId="257"/>
            <ac:spMk id="17" creationId="{3FCFB1DE-0B7E-48CC-BA90-B2AB0889F9D6}"/>
          </ac:spMkLst>
        </pc:spChg>
        <pc:picChg chg="add mod">
          <ac:chgData name="Karolina  Jankowska" userId="S::karolina.jankowska@szkolagrzebienisko.eu::62361859-34ae-4f40-a2c1-b8513b9c4df0" providerId="AD" clId="Web-{18B55869-834B-4BE4-8C76-C1466E51D2F0}" dt="2020-11-24T07:55:49.244" v="808"/>
          <ac:picMkLst>
            <pc:docMk/>
            <pc:sldMk cId="1102620577" sldId="257"/>
            <ac:picMk id="4" creationId="{6F34A69C-AD8E-49D2-A837-8F9026B37E58}"/>
          </ac:picMkLst>
        </pc:picChg>
      </pc:sldChg>
      <pc:sldChg chg="addSp modSp new mod setBg">
        <pc:chgData name="Karolina  Jankowska" userId="S::karolina.jankowska@szkolagrzebienisko.eu::62361859-34ae-4f40-a2c1-b8513b9c4df0" providerId="AD" clId="Web-{18B55869-834B-4BE4-8C76-C1466E51D2F0}" dt="2020-11-24T07:54:26.240" v="806"/>
        <pc:sldMkLst>
          <pc:docMk/>
          <pc:sldMk cId="1087938201" sldId="258"/>
        </pc:sldMkLst>
        <pc:spChg chg="mod">
          <ac:chgData name="Karolina  Jankowska" userId="S::karolina.jankowska@szkolagrzebienisko.eu::62361859-34ae-4f40-a2c1-b8513b9c4df0" providerId="AD" clId="Web-{18B55869-834B-4BE4-8C76-C1466E51D2F0}" dt="2020-11-24T07:54:26.240" v="806"/>
          <ac:spMkLst>
            <pc:docMk/>
            <pc:sldMk cId="1087938201" sldId="258"/>
            <ac:spMk id="2" creationId="{F8BCC8BC-6C95-45AF-91E7-0A417704EE9D}"/>
          </ac:spMkLst>
        </pc:spChg>
        <pc:spChg chg="mod">
          <ac:chgData name="Karolina  Jankowska" userId="S::karolina.jankowska@szkolagrzebienisko.eu::62361859-34ae-4f40-a2c1-b8513b9c4df0" providerId="AD" clId="Web-{18B55869-834B-4BE4-8C76-C1466E51D2F0}" dt="2020-11-24T07:54:26.240" v="806"/>
          <ac:spMkLst>
            <pc:docMk/>
            <pc:sldMk cId="1087938201" sldId="258"/>
            <ac:spMk id="3" creationId="{31F531C8-58A5-40CB-A1C3-CDF5CEC7319A}"/>
          </ac:spMkLst>
        </pc:spChg>
        <pc:spChg chg="add">
          <ac:chgData name="Karolina  Jankowska" userId="S::karolina.jankowska@szkolagrzebienisko.eu::62361859-34ae-4f40-a2c1-b8513b9c4df0" providerId="AD" clId="Web-{18B55869-834B-4BE4-8C76-C1466E51D2F0}" dt="2020-11-24T07:54:26.240" v="806"/>
          <ac:spMkLst>
            <pc:docMk/>
            <pc:sldMk cId="1087938201" sldId="258"/>
            <ac:spMk id="9" creationId="{2C61293E-6EBE-43EF-A52C-9BEBFD7679D4}"/>
          </ac:spMkLst>
        </pc:spChg>
        <pc:spChg chg="add">
          <ac:chgData name="Karolina  Jankowska" userId="S::karolina.jankowska@szkolagrzebienisko.eu::62361859-34ae-4f40-a2c1-b8513b9c4df0" providerId="AD" clId="Web-{18B55869-834B-4BE4-8C76-C1466E51D2F0}" dt="2020-11-24T07:54:26.240" v="806"/>
          <ac:spMkLst>
            <pc:docMk/>
            <pc:sldMk cId="1087938201" sldId="258"/>
            <ac:spMk id="11" creationId="{3FCFB1DE-0B7E-48CC-BA90-B2AB0889F9D6}"/>
          </ac:spMkLst>
        </pc:spChg>
        <pc:picChg chg="add mod">
          <ac:chgData name="Karolina  Jankowska" userId="S::karolina.jankowska@szkolagrzebienisko.eu::62361859-34ae-4f40-a2c1-b8513b9c4df0" providerId="AD" clId="Web-{18B55869-834B-4BE4-8C76-C1466E51D2F0}" dt="2020-11-24T07:54:26.240" v="806"/>
          <ac:picMkLst>
            <pc:docMk/>
            <pc:sldMk cId="1087938201" sldId="258"/>
            <ac:picMk id="4" creationId="{C8550F50-5E0F-473E-B59F-9DA3F76DBD61}"/>
          </ac:picMkLst>
        </pc:picChg>
      </pc:sldChg>
      <pc:sldChg chg="addSp delSp modSp new">
        <pc:chgData name="Karolina  Jankowska" userId="S::karolina.jankowska@szkolagrzebienisko.eu::62361859-34ae-4f40-a2c1-b8513b9c4df0" providerId="AD" clId="Web-{18B55869-834B-4BE4-8C76-C1466E51D2F0}" dt="2020-11-24T08:02:02.906" v="884" actId="14100"/>
        <pc:sldMkLst>
          <pc:docMk/>
          <pc:sldMk cId="227972301" sldId="259"/>
        </pc:sldMkLst>
        <pc:spChg chg="mod">
          <ac:chgData name="Karolina  Jankowska" userId="S::karolina.jankowska@szkolagrzebienisko.eu::62361859-34ae-4f40-a2c1-b8513b9c4df0" providerId="AD" clId="Web-{18B55869-834B-4BE4-8C76-C1466E51D2F0}" dt="2020-11-24T07:57:46.782" v="839" actId="20577"/>
          <ac:spMkLst>
            <pc:docMk/>
            <pc:sldMk cId="227972301" sldId="259"/>
            <ac:spMk id="2" creationId="{31AE88E8-B646-4972-A2B6-F8BBB7E06223}"/>
          </ac:spMkLst>
        </pc:spChg>
        <pc:spChg chg="del">
          <ac:chgData name="Karolina  Jankowska" userId="S::karolina.jankowska@szkolagrzebienisko.eu::62361859-34ae-4f40-a2c1-b8513b9c4df0" providerId="AD" clId="Web-{18B55869-834B-4BE4-8C76-C1466E51D2F0}" dt="2020-11-24T07:56:10.933" v="810"/>
          <ac:spMkLst>
            <pc:docMk/>
            <pc:sldMk cId="227972301" sldId="259"/>
            <ac:spMk id="3" creationId="{8252DBC4-C885-42E1-9501-ED5A4BA73DD8}"/>
          </ac:spMkLst>
        </pc:spChg>
        <pc:spChg chg="add del mod">
          <ac:chgData name="Karolina  Jankowska" userId="S::karolina.jankowska@szkolagrzebienisko.eu::62361859-34ae-4f40-a2c1-b8513b9c4df0" providerId="AD" clId="Web-{18B55869-834B-4BE4-8C76-C1466E51D2F0}" dt="2020-11-24T07:57:02.577" v="812"/>
          <ac:spMkLst>
            <pc:docMk/>
            <pc:sldMk cId="227972301" sldId="259"/>
            <ac:spMk id="12" creationId="{85B4861C-4D67-477F-AF79-892DFA68A953}"/>
          </ac:spMkLst>
        </pc:spChg>
        <pc:spChg chg="add del mod">
          <ac:chgData name="Karolina  Jankowska" userId="S::karolina.jankowska@szkolagrzebienisko.eu::62361859-34ae-4f40-a2c1-b8513b9c4df0" providerId="AD" clId="Web-{18B55869-834B-4BE4-8C76-C1466E51D2F0}" dt="2020-11-24T07:58:01.283" v="842"/>
          <ac:spMkLst>
            <pc:docMk/>
            <pc:sldMk cId="227972301" sldId="259"/>
            <ac:spMk id="23" creationId="{051E8F17-8202-4223-B4AF-144EE6ACE009}"/>
          </ac:spMkLst>
        </pc:spChg>
        <pc:spChg chg="add mod">
          <ac:chgData name="Karolina  Jankowska" userId="S::karolina.jankowska@szkolagrzebienisko.eu::62361859-34ae-4f40-a2c1-b8513b9c4df0" providerId="AD" clId="Web-{18B55869-834B-4BE4-8C76-C1466E51D2F0}" dt="2020-11-24T08:00:43.011" v="862" actId="14100"/>
          <ac:spMkLst>
            <pc:docMk/>
            <pc:sldMk cId="227972301" sldId="259"/>
            <ac:spMk id="33" creationId="{DBCE7701-C81D-4AC3-8AE1-5BE2F439F1A8}"/>
          </ac:spMkLst>
        </pc:spChg>
        <pc:graphicFrameChg chg="add del mod ord modGraphic">
          <ac:chgData name="Karolina  Jankowska" userId="S::karolina.jankowska@szkolagrzebienisko.eu::62361859-34ae-4f40-a2c1-b8513b9c4df0" providerId="AD" clId="Web-{18B55869-834B-4BE4-8C76-C1466E51D2F0}" dt="2020-11-24T07:56:37.513" v="811"/>
          <ac:graphicFrameMkLst>
            <pc:docMk/>
            <pc:sldMk cId="227972301" sldId="259"/>
            <ac:graphicFrameMk id="4" creationId="{7F5A3A6F-DA0B-490F-8BEF-9BDC16F19367}"/>
          </ac:graphicFrameMkLst>
        </pc:graphicFrameChg>
        <pc:graphicFrameChg chg="add del mod ord modGraphic">
          <ac:chgData name="Karolina  Jankowska" userId="S::karolina.jankowska@szkolagrzebienisko.eu::62361859-34ae-4f40-a2c1-b8513b9c4df0" providerId="AD" clId="Web-{18B55869-834B-4BE4-8C76-C1466E51D2F0}" dt="2020-11-24T07:57:25.140" v="813"/>
          <ac:graphicFrameMkLst>
            <pc:docMk/>
            <pc:sldMk cId="227972301" sldId="259"/>
            <ac:graphicFrameMk id="13" creationId="{1936A68E-2818-495A-BE45-991D8585D4A3}"/>
          </ac:graphicFrameMkLst>
        </pc:graphicFrameChg>
        <pc:picChg chg="add mod ord">
          <ac:chgData name="Karolina  Jankowska" userId="S::karolina.jankowska@szkolagrzebienisko.eu::62361859-34ae-4f40-a2c1-b8513b9c4df0" providerId="AD" clId="Web-{18B55869-834B-4BE4-8C76-C1466E51D2F0}" dt="2020-11-24T08:01:05.841" v="869" actId="14100"/>
          <ac:picMkLst>
            <pc:docMk/>
            <pc:sldMk cId="227972301" sldId="259"/>
            <ac:picMk id="24" creationId="{43DB2DCA-847B-4A9C-BFDF-DA090F5F125C}"/>
          </ac:picMkLst>
        </pc:picChg>
        <pc:picChg chg="add mod">
          <ac:chgData name="Karolina  Jankowska" userId="S::karolina.jankowska@szkolagrzebienisko.eu::62361859-34ae-4f40-a2c1-b8513b9c4df0" providerId="AD" clId="Web-{18B55869-834B-4BE4-8C76-C1466E51D2F0}" dt="2020-11-24T08:01:08.388" v="870" actId="14100"/>
          <ac:picMkLst>
            <pc:docMk/>
            <pc:sldMk cId="227972301" sldId="259"/>
            <ac:picMk id="25" creationId="{0B44BBA5-750E-4275-BFF7-B0F7D44642C7}"/>
          </ac:picMkLst>
        </pc:picChg>
        <pc:picChg chg="add mod">
          <ac:chgData name="Karolina  Jankowska" userId="S::karolina.jankowska@szkolagrzebienisko.eu::62361859-34ae-4f40-a2c1-b8513b9c4df0" providerId="AD" clId="Web-{18B55869-834B-4BE4-8C76-C1466E51D2F0}" dt="2020-11-24T08:01:16.982" v="872" actId="14100"/>
          <ac:picMkLst>
            <pc:docMk/>
            <pc:sldMk cId="227972301" sldId="259"/>
            <ac:picMk id="26" creationId="{727B3C61-E33C-473B-8FD6-BE586938C0E6}"/>
          </ac:picMkLst>
        </pc:picChg>
        <pc:picChg chg="add mod">
          <ac:chgData name="Karolina  Jankowska" userId="S::karolina.jankowska@szkolagrzebienisko.eu::62361859-34ae-4f40-a2c1-b8513b9c4df0" providerId="AD" clId="Web-{18B55869-834B-4BE4-8C76-C1466E51D2F0}" dt="2020-11-24T08:01:26.389" v="874" actId="14100"/>
          <ac:picMkLst>
            <pc:docMk/>
            <pc:sldMk cId="227972301" sldId="259"/>
            <ac:picMk id="27" creationId="{B0F298E0-5894-4610-BE5B-F6E8D9E2C983}"/>
          </ac:picMkLst>
        </pc:picChg>
        <pc:picChg chg="add mod">
          <ac:chgData name="Karolina  Jankowska" userId="S::karolina.jankowska@szkolagrzebienisko.eu::62361859-34ae-4f40-a2c1-b8513b9c4df0" providerId="AD" clId="Web-{18B55869-834B-4BE4-8C76-C1466E51D2F0}" dt="2020-11-24T08:01:32.701" v="876" actId="14100"/>
          <ac:picMkLst>
            <pc:docMk/>
            <pc:sldMk cId="227972301" sldId="259"/>
            <ac:picMk id="28" creationId="{9F887C2B-5041-427A-8974-CB1CFF6BE5DD}"/>
          </ac:picMkLst>
        </pc:picChg>
        <pc:picChg chg="add mod">
          <ac:chgData name="Karolina  Jankowska" userId="S::karolina.jankowska@szkolagrzebienisko.eu::62361859-34ae-4f40-a2c1-b8513b9c4df0" providerId="AD" clId="Web-{18B55869-834B-4BE4-8C76-C1466E51D2F0}" dt="2020-11-24T08:01:40.249" v="878" actId="14100"/>
          <ac:picMkLst>
            <pc:docMk/>
            <pc:sldMk cId="227972301" sldId="259"/>
            <ac:picMk id="29" creationId="{C8960B46-4CF1-4233-959C-0A259981A3A3}"/>
          </ac:picMkLst>
        </pc:picChg>
        <pc:picChg chg="add mod">
          <ac:chgData name="Karolina  Jankowska" userId="S::karolina.jankowska@szkolagrzebienisko.eu::62361859-34ae-4f40-a2c1-b8513b9c4df0" providerId="AD" clId="Web-{18B55869-834B-4BE4-8C76-C1466E51D2F0}" dt="2020-11-24T08:01:50.343" v="880" actId="14100"/>
          <ac:picMkLst>
            <pc:docMk/>
            <pc:sldMk cId="227972301" sldId="259"/>
            <ac:picMk id="30" creationId="{04277C49-52BB-4BBA-ABB6-E950A5CB6C2A}"/>
          </ac:picMkLst>
        </pc:picChg>
        <pc:picChg chg="add mod">
          <ac:chgData name="Karolina  Jankowska" userId="S::karolina.jankowska@szkolagrzebienisko.eu::62361859-34ae-4f40-a2c1-b8513b9c4df0" providerId="AD" clId="Web-{18B55869-834B-4BE4-8C76-C1466E51D2F0}" dt="2020-11-24T08:01:55.046" v="882" actId="14100"/>
          <ac:picMkLst>
            <pc:docMk/>
            <pc:sldMk cId="227972301" sldId="259"/>
            <ac:picMk id="31" creationId="{4750D8C5-6FC9-48DD-A990-0186EF80D923}"/>
          </ac:picMkLst>
        </pc:picChg>
        <pc:picChg chg="add mod">
          <ac:chgData name="Karolina  Jankowska" userId="S::karolina.jankowska@szkolagrzebienisko.eu::62361859-34ae-4f40-a2c1-b8513b9c4df0" providerId="AD" clId="Web-{18B55869-834B-4BE4-8C76-C1466E51D2F0}" dt="2020-11-24T08:02:02.906" v="884" actId="14100"/>
          <ac:picMkLst>
            <pc:docMk/>
            <pc:sldMk cId="227972301" sldId="259"/>
            <ac:picMk id="32" creationId="{C2B0A274-DBBE-45B7-93C7-4F5C2B6F7DD7}"/>
          </ac:picMkLst>
        </pc:picChg>
      </pc:sldChg>
      <pc:sldChg chg="addSp modSp new mod setBg">
        <pc:chgData name="Karolina  Jankowska" userId="S::karolina.jankowska@szkolagrzebienisko.eu::62361859-34ae-4f40-a2c1-b8513b9c4df0" providerId="AD" clId="Web-{18B55869-834B-4BE4-8C76-C1466E51D2F0}" dt="2020-11-24T08:18:14.353" v="1417"/>
        <pc:sldMkLst>
          <pc:docMk/>
          <pc:sldMk cId="3525033782" sldId="260"/>
        </pc:sldMkLst>
        <pc:spChg chg="mod">
          <ac:chgData name="Karolina  Jankowska" userId="S::karolina.jankowska@szkolagrzebienisko.eu::62361859-34ae-4f40-a2c1-b8513b9c4df0" providerId="AD" clId="Web-{18B55869-834B-4BE4-8C76-C1466E51D2F0}" dt="2020-11-24T08:18:14.353" v="1417"/>
          <ac:spMkLst>
            <pc:docMk/>
            <pc:sldMk cId="3525033782" sldId="260"/>
            <ac:spMk id="2" creationId="{E1CD4B89-B6E8-4FDD-AB54-7BB2E66E8F58}"/>
          </ac:spMkLst>
        </pc:spChg>
        <pc:spChg chg="mod ord">
          <ac:chgData name="Karolina  Jankowska" userId="S::karolina.jankowska@szkolagrzebienisko.eu::62361859-34ae-4f40-a2c1-b8513b9c4df0" providerId="AD" clId="Web-{18B55869-834B-4BE4-8C76-C1466E51D2F0}" dt="2020-11-24T08:18:14.353" v="1417"/>
          <ac:spMkLst>
            <pc:docMk/>
            <pc:sldMk cId="3525033782" sldId="260"/>
            <ac:spMk id="3" creationId="{18505499-CB01-485C-A2AB-BCB280428262}"/>
          </ac:spMkLst>
        </pc:spChg>
        <pc:spChg chg="add">
          <ac:chgData name="Karolina  Jankowska" userId="S::karolina.jankowska@szkolagrzebienisko.eu::62361859-34ae-4f40-a2c1-b8513b9c4df0" providerId="AD" clId="Web-{18B55869-834B-4BE4-8C76-C1466E51D2F0}" dt="2020-11-24T08:18:14.353" v="1417"/>
          <ac:spMkLst>
            <pc:docMk/>
            <pc:sldMk cId="3525033782" sldId="260"/>
            <ac:spMk id="9" creationId="{A6D37EE4-EA1B-46EE-A54B-5233C63C9695}"/>
          </ac:spMkLst>
        </pc:spChg>
        <pc:spChg chg="add">
          <ac:chgData name="Karolina  Jankowska" userId="S::karolina.jankowska@szkolagrzebienisko.eu::62361859-34ae-4f40-a2c1-b8513b9c4df0" providerId="AD" clId="Web-{18B55869-834B-4BE4-8C76-C1466E51D2F0}" dt="2020-11-24T08:18:14.353" v="1417"/>
          <ac:spMkLst>
            <pc:docMk/>
            <pc:sldMk cId="3525033782" sldId="260"/>
            <ac:spMk id="11" creationId="{3EB27620-B0B1-4232-A055-99D3476060CF}"/>
          </ac:spMkLst>
        </pc:spChg>
        <pc:picChg chg="add mod">
          <ac:chgData name="Karolina  Jankowska" userId="S::karolina.jankowska@szkolagrzebienisko.eu::62361859-34ae-4f40-a2c1-b8513b9c4df0" providerId="AD" clId="Web-{18B55869-834B-4BE4-8C76-C1466E51D2F0}" dt="2020-11-24T08:18:14.353" v="1417"/>
          <ac:picMkLst>
            <pc:docMk/>
            <pc:sldMk cId="3525033782" sldId="260"/>
            <ac:picMk id="4" creationId="{D3E23679-B930-43F3-B60D-F8D83A4675E8}"/>
          </ac:picMkLst>
        </pc:picChg>
      </pc:sldChg>
      <pc:sldChg chg="addSp delSp modSp new mod setBg">
        <pc:chgData name="Karolina  Jankowska" userId="S::karolina.jankowska@szkolagrzebienisko.eu::62361859-34ae-4f40-a2c1-b8513b9c4df0" providerId="AD" clId="Web-{18B55869-834B-4BE4-8C76-C1466E51D2F0}" dt="2020-11-24T08:09:39.526" v="922" actId="20577"/>
        <pc:sldMkLst>
          <pc:docMk/>
          <pc:sldMk cId="1611069660" sldId="261"/>
        </pc:sldMkLst>
        <pc:spChg chg="mod">
          <ac:chgData name="Karolina  Jankowska" userId="S::karolina.jankowska@szkolagrzebienisko.eu::62361859-34ae-4f40-a2c1-b8513b9c4df0" providerId="AD" clId="Web-{18B55869-834B-4BE4-8C76-C1466E51D2F0}" dt="2020-11-24T08:09:39.526" v="922" actId="20577"/>
          <ac:spMkLst>
            <pc:docMk/>
            <pc:sldMk cId="1611069660" sldId="261"/>
            <ac:spMk id="2" creationId="{00A43184-553A-4FF2-9426-0E73FCFDAD7E}"/>
          </ac:spMkLst>
        </pc:spChg>
        <pc:spChg chg="del mod">
          <ac:chgData name="Karolina  Jankowska" userId="S::karolina.jankowska@szkolagrzebienisko.eu::62361859-34ae-4f40-a2c1-b8513b9c4df0" providerId="AD" clId="Web-{18B55869-834B-4BE4-8C76-C1466E51D2F0}" dt="2020-11-24T08:05:31.543" v="892"/>
          <ac:spMkLst>
            <pc:docMk/>
            <pc:sldMk cId="1611069660" sldId="261"/>
            <ac:spMk id="3" creationId="{FAA13351-0071-493F-AF80-E03823435C22}"/>
          </ac:spMkLst>
        </pc:spChg>
        <pc:spChg chg="add del">
          <ac:chgData name="Karolina  Jankowska" userId="S::karolina.jankowska@szkolagrzebienisko.eu::62361859-34ae-4f40-a2c1-b8513b9c4df0" providerId="AD" clId="Web-{18B55869-834B-4BE4-8C76-C1466E51D2F0}" dt="2020-11-24T08:07:23.143" v="899"/>
          <ac:spMkLst>
            <pc:docMk/>
            <pc:sldMk cId="1611069660" sldId="261"/>
            <ac:spMk id="9" creationId="{DA381740-063A-41A4-836D-85D14980EEF0}"/>
          </ac:spMkLst>
        </pc:spChg>
        <pc:spChg chg="add del">
          <ac:chgData name="Karolina  Jankowska" userId="S::karolina.jankowska@szkolagrzebienisko.eu::62361859-34ae-4f40-a2c1-b8513b9c4df0" providerId="AD" clId="Web-{18B55869-834B-4BE4-8C76-C1466E51D2F0}" dt="2020-11-24T08:07:23.143" v="899"/>
          <ac:spMkLst>
            <pc:docMk/>
            <pc:sldMk cId="1611069660" sldId="261"/>
            <ac:spMk id="11" creationId="{665DBBEF-238B-476B-96AB-8AAC3224ECEA}"/>
          </ac:spMkLst>
        </pc:spChg>
        <pc:spChg chg="add del">
          <ac:chgData name="Karolina  Jankowska" userId="S::karolina.jankowska@szkolagrzebienisko.eu::62361859-34ae-4f40-a2c1-b8513b9c4df0" providerId="AD" clId="Web-{18B55869-834B-4BE4-8C76-C1466E51D2F0}" dt="2020-11-24T08:07:23.143" v="899"/>
          <ac:spMkLst>
            <pc:docMk/>
            <pc:sldMk cId="1611069660" sldId="261"/>
            <ac:spMk id="13" creationId="{3FCFB1DE-0B7E-48CC-BA90-B2AB0889F9D6}"/>
          </ac:spMkLst>
        </pc:spChg>
        <pc:spChg chg="add del">
          <ac:chgData name="Karolina  Jankowska" userId="S::karolina.jankowska@szkolagrzebienisko.eu::62361859-34ae-4f40-a2c1-b8513b9c4df0" providerId="AD" clId="Web-{18B55869-834B-4BE4-8C76-C1466E51D2F0}" dt="2020-11-24T08:09:23.760" v="920"/>
          <ac:spMkLst>
            <pc:docMk/>
            <pc:sldMk cId="1611069660" sldId="261"/>
            <ac:spMk id="18" creationId="{DA381740-063A-41A4-836D-85D14980EEF0}"/>
          </ac:spMkLst>
        </pc:spChg>
        <pc:spChg chg="add del">
          <ac:chgData name="Karolina  Jankowska" userId="S::karolina.jankowska@szkolagrzebienisko.eu::62361859-34ae-4f40-a2c1-b8513b9c4df0" providerId="AD" clId="Web-{18B55869-834B-4BE4-8C76-C1466E51D2F0}" dt="2020-11-24T08:09:23.760" v="920"/>
          <ac:spMkLst>
            <pc:docMk/>
            <pc:sldMk cId="1611069660" sldId="261"/>
            <ac:spMk id="20" creationId="{665DBBEF-238B-476B-96AB-8AAC3224ECEA}"/>
          </ac:spMkLst>
        </pc:spChg>
        <pc:spChg chg="add del">
          <ac:chgData name="Karolina  Jankowska" userId="S::karolina.jankowska@szkolagrzebienisko.eu::62361859-34ae-4f40-a2c1-b8513b9c4df0" providerId="AD" clId="Web-{18B55869-834B-4BE4-8C76-C1466E51D2F0}" dt="2020-11-24T08:09:23.760" v="920"/>
          <ac:spMkLst>
            <pc:docMk/>
            <pc:sldMk cId="1611069660" sldId="261"/>
            <ac:spMk id="22" creationId="{3FCFB1DE-0B7E-48CC-BA90-B2AB0889F9D6}"/>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27" creationId="{DA381740-063A-41A4-836D-85D14980EEF0}"/>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29" creationId="{93245F62-CCC4-49E4-B95B-EA6C1E790510}"/>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31" creationId="{E6C0DD6B-6AA3-448F-9B99-8386295BC1B4}"/>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33" creationId="{F28B82B1-E269-4325-A665-6CFE5DEE5DE5}"/>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35" creationId="{7C700527-76FD-4DF4-A597-6F5E089CA0C2}"/>
          </ac:spMkLst>
        </pc:spChg>
        <pc:spChg chg="add">
          <ac:chgData name="Karolina  Jankowska" userId="S::karolina.jankowska@szkolagrzebienisko.eu::62361859-34ae-4f40-a2c1-b8513b9c4df0" providerId="AD" clId="Web-{18B55869-834B-4BE4-8C76-C1466E51D2F0}" dt="2020-11-24T08:09:23.760" v="920"/>
          <ac:spMkLst>
            <pc:docMk/>
            <pc:sldMk cId="1611069660" sldId="261"/>
            <ac:spMk id="37" creationId="{B5EA49A9-01EB-4D60-A392-7DC9B625D67D}"/>
          </ac:spMkLst>
        </pc:spChg>
        <pc:picChg chg="add mod">
          <ac:chgData name="Karolina  Jankowska" userId="S::karolina.jankowska@szkolagrzebienisko.eu::62361859-34ae-4f40-a2c1-b8513b9c4df0" providerId="AD" clId="Web-{18B55869-834B-4BE4-8C76-C1466E51D2F0}" dt="2020-11-24T08:09:23.760" v="920"/>
          <ac:picMkLst>
            <pc:docMk/>
            <pc:sldMk cId="1611069660" sldId="261"/>
            <ac:picMk id="4" creationId="{B2CBB014-2C34-4661-B5BD-C051981F93BE}"/>
          </ac:picMkLst>
        </pc:picChg>
      </pc:sldChg>
      <pc:sldChg chg="addSp delSp modSp new mod setBg">
        <pc:chgData name="Karolina  Jankowska" userId="S::karolina.jankowska@szkolagrzebienisko.eu::62361859-34ae-4f40-a2c1-b8513b9c4df0" providerId="AD" clId="Web-{18B55869-834B-4BE4-8C76-C1466E51D2F0}" dt="2020-11-24T10:18:55.115" v="2453" actId="20577"/>
        <pc:sldMkLst>
          <pc:docMk/>
          <pc:sldMk cId="3873878139" sldId="262"/>
        </pc:sldMkLst>
        <pc:spChg chg="mod">
          <ac:chgData name="Karolina  Jankowska" userId="S::karolina.jankowska@szkolagrzebienisko.eu::62361859-34ae-4f40-a2c1-b8513b9c4df0" providerId="AD" clId="Web-{18B55869-834B-4BE4-8C76-C1466E51D2F0}" dt="2020-11-24T10:18:55.115" v="2453" actId="20577"/>
          <ac:spMkLst>
            <pc:docMk/>
            <pc:sldMk cId="3873878139" sldId="262"/>
            <ac:spMk id="2" creationId="{C98DCFB2-3A0D-41CD-A7AA-CFFAB525772B}"/>
          </ac:spMkLst>
        </pc:spChg>
        <pc:spChg chg="del">
          <ac:chgData name="Karolina  Jankowska" userId="S::karolina.jankowska@szkolagrzebienisko.eu::62361859-34ae-4f40-a2c1-b8513b9c4df0" providerId="AD" clId="Web-{18B55869-834B-4BE4-8C76-C1466E51D2F0}" dt="2020-11-24T08:19:52.702" v="1442"/>
          <ac:spMkLst>
            <pc:docMk/>
            <pc:sldMk cId="3873878139" sldId="262"/>
            <ac:spMk id="3" creationId="{7DDAEB9F-BF68-44C3-A3B0-CE4FAF4F7AC3}"/>
          </ac:spMkLst>
        </pc:spChg>
        <pc:spChg chg="add mod">
          <ac:chgData name="Karolina  Jankowska" userId="S::karolina.jankowska@szkolagrzebienisko.eu::62361859-34ae-4f40-a2c1-b8513b9c4df0" providerId="AD" clId="Web-{18B55869-834B-4BE4-8C76-C1466E51D2F0}" dt="2020-11-24T08:25:58.020" v="1727" actId="20577"/>
          <ac:spMkLst>
            <pc:docMk/>
            <pc:sldMk cId="3873878139" sldId="262"/>
            <ac:spMk id="5" creationId="{251DC106-AC60-4086-94DE-4ED4FB261BBC}"/>
          </ac:spMkLst>
        </pc:spChg>
        <pc:spChg chg="add">
          <ac:chgData name="Karolina  Jankowska" userId="S::karolina.jankowska@szkolagrzebienisko.eu::62361859-34ae-4f40-a2c1-b8513b9c4df0" providerId="AD" clId="Web-{18B55869-834B-4BE4-8C76-C1466E51D2F0}" dt="2020-11-24T08:25:38.019" v="1724"/>
          <ac:spMkLst>
            <pc:docMk/>
            <pc:sldMk cId="3873878139" sldId="262"/>
            <ac:spMk id="10" creationId="{A8908DB7-C3A6-4FCB-9820-CEE02B398C4A}"/>
          </ac:spMkLst>
        </pc:spChg>
        <pc:spChg chg="add">
          <ac:chgData name="Karolina  Jankowska" userId="S::karolina.jankowska@szkolagrzebienisko.eu::62361859-34ae-4f40-a2c1-b8513b9c4df0" providerId="AD" clId="Web-{18B55869-834B-4BE4-8C76-C1466E51D2F0}" dt="2020-11-24T08:25:38.019" v="1724"/>
          <ac:spMkLst>
            <pc:docMk/>
            <pc:sldMk cId="3873878139" sldId="262"/>
            <ac:spMk id="12" creationId="{D010E05E-9237-4321-84BB-69C0F22568EE}"/>
          </ac:spMkLst>
        </pc:spChg>
        <pc:picChg chg="add mod ord">
          <ac:chgData name="Karolina  Jankowska" userId="S::karolina.jankowska@szkolagrzebienisko.eu::62361859-34ae-4f40-a2c1-b8513b9c4df0" providerId="AD" clId="Web-{18B55869-834B-4BE4-8C76-C1466E51D2F0}" dt="2020-11-24T08:25:38.019" v="1724"/>
          <ac:picMkLst>
            <pc:docMk/>
            <pc:sldMk cId="3873878139" sldId="262"/>
            <ac:picMk id="4" creationId="{3C19F165-779C-4C34-8A7F-F347B3AA0BC4}"/>
          </ac:picMkLst>
        </pc:picChg>
        <pc:inkChg chg="add">
          <ac:chgData name="Karolina  Jankowska" userId="S::karolina.jankowska@szkolagrzebienisko.eu::62361859-34ae-4f40-a2c1-b8513b9c4df0" providerId="AD" clId="Web-{18B55869-834B-4BE4-8C76-C1466E51D2F0}" dt="2020-11-24T08:25:38.019" v="1724"/>
          <ac:inkMkLst>
            <pc:docMk/>
            <pc:sldMk cId="3873878139" sldId="262"/>
            <ac:inkMk id="14" creationId="{070477C5-0410-4E4F-97A1-F84C2465C187}"/>
          </ac:inkMkLst>
        </pc:inkChg>
      </pc:sldChg>
      <pc:sldChg chg="addSp delSp modSp new mod setBg">
        <pc:chgData name="Karolina  Jankowska" userId="S::karolina.jankowska@szkolagrzebienisko.eu::62361859-34ae-4f40-a2c1-b8513b9c4df0" providerId="AD" clId="Web-{18B55869-834B-4BE4-8C76-C1466E51D2F0}" dt="2020-11-24T08:28:55.671" v="1771" actId="20577"/>
        <pc:sldMkLst>
          <pc:docMk/>
          <pc:sldMk cId="2993385000" sldId="263"/>
        </pc:sldMkLst>
        <pc:spChg chg="mod">
          <ac:chgData name="Karolina  Jankowska" userId="S::karolina.jankowska@szkolagrzebienisko.eu::62361859-34ae-4f40-a2c1-b8513b9c4df0" providerId="AD" clId="Web-{18B55869-834B-4BE4-8C76-C1466E51D2F0}" dt="2020-11-24T08:28:55.671" v="1771" actId="20577"/>
          <ac:spMkLst>
            <pc:docMk/>
            <pc:sldMk cId="2993385000" sldId="263"/>
            <ac:spMk id="2" creationId="{873E0169-3776-49CA-BCB5-EC2269AA6612}"/>
          </ac:spMkLst>
        </pc:spChg>
        <pc:spChg chg="del">
          <ac:chgData name="Karolina  Jankowska" userId="S::karolina.jankowska@szkolagrzebienisko.eu::62361859-34ae-4f40-a2c1-b8513b9c4df0" providerId="AD" clId="Web-{18B55869-834B-4BE4-8C76-C1466E51D2F0}" dt="2020-11-24T08:27:18.181" v="1730"/>
          <ac:spMkLst>
            <pc:docMk/>
            <pc:sldMk cId="2993385000" sldId="263"/>
            <ac:spMk id="3" creationId="{89CD436B-8B21-4DD2-962D-FD4FBF36F704}"/>
          </ac:spMkLst>
        </pc:spChg>
        <pc:spChg chg="add">
          <ac:chgData name="Karolina  Jankowska" userId="S::karolina.jankowska@szkolagrzebienisko.eu::62361859-34ae-4f40-a2c1-b8513b9c4df0" providerId="AD" clId="Web-{18B55869-834B-4BE4-8C76-C1466E51D2F0}" dt="2020-11-24T08:28:47.045" v="1768"/>
          <ac:spMkLst>
            <pc:docMk/>
            <pc:sldMk cId="2993385000" sldId="263"/>
            <ac:spMk id="9" creationId="{DA381740-063A-41A4-836D-85D14980EEF0}"/>
          </ac:spMkLst>
        </pc:spChg>
        <pc:spChg chg="add">
          <ac:chgData name="Karolina  Jankowska" userId="S::karolina.jankowska@szkolagrzebienisko.eu::62361859-34ae-4f40-a2c1-b8513b9c4df0" providerId="AD" clId="Web-{18B55869-834B-4BE4-8C76-C1466E51D2F0}" dt="2020-11-24T08:28:47.045" v="1768"/>
          <ac:spMkLst>
            <pc:docMk/>
            <pc:sldMk cId="2993385000" sldId="263"/>
            <ac:spMk id="11" creationId="{665DBBEF-238B-476B-96AB-8AAC3224ECEA}"/>
          </ac:spMkLst>
        </pc:spChg>
        <pc:spChg chg="add">
          <ac:chgData name="Karolina  Jankowska" userId="S::karolina.jankowska@szkolagrzebienisko.eu::62361859-34ae-4f40-a2c1-b8513b9c4df0" providerId="AD" clId="Web-{18B55869-834B-4BE4-8C76-C1466E51D2F0}" dt="2020-11-24T08:28:47.045" v="1768"/>
          <ac:spMkLst>
            <pc:docMk/>
            <pc:sldMk cId="2993385000" sldId="263"/>
            <ac:spMk id="13" creationId="{3FCFB1DE-0B7E-48CC-BA90-B2AB0889F9D6}"/>
          </ac:spMkLst>
        </pc:spChg>
        <pc:picChg chg="add mod ord">
          <ac:chgData name="Karolina  Jankowska" userId="S::karolina.jankowska@szkolagrzebienisko.eu::62361859-34ae-4f40-a2c1-b8513b9c4df0" providerId="AD" clId="Web-{18B55869-834B-4BE4-8C76-C1466E51D2F0}" dt="2020-11-24T08:28:47.045" v="1768"/>
          <ac:picMkLst>
            <pc:docMk/>
            <pc:sldMk cId="2993385000" sldId="263"/>
            <ac:picMk id="4" creationId="{F10F3E8C-3478-4BAB-8842-D75FD62A05AC}"/>
          </ac:picMkLst>
        </pc:picChg>
        <pc:picChg chg="add del mod">
          <ac:chgData name="Karolina  Jankowska" userId="S::karolina.jankowska@szkolagrzebienisko.eu::62361859-34ae-4f40-a2c1-b8513b9c4df0" providerId="AD" clId="Web-{18B55869-834B-4BE4-8C76-C1466E51D2F0}" dt="2020-11-24T08:28:01.339" v="1732"/>
          <ac:picMkLst>
            <pc:docMk/>
            <pc:sldMk cId="2993385000" sldId="263"/>
            <ac:picMk id="5" creationId="{733990D0-83AF-4BEA-AAF0-8EE7C374B8AA}"/>
          </ac:picMkLst>
        </pc:picChg>
      </pc:sldChg>
      <pc:sldChg chg="addSp modSp new mod setBg">
        <pc:chgData name="Karolina  Jankowska" userId="S::karolina.jankowska@szkolagrzebienisko.eu::62361859-34ae-4f40-a2c1-b8513b9c4df0" providerId="AD" clId="Web-{18B55869-834B-4BE4-8C76-C1466E51D2F0}" dt="2020-11-24T08:36:23.415" v="2107"/>
        <pc:sldMkLst>
          <pc:docMk/>
          <pc:sldMk cId="1268171915" sldId="264"/>
        </pc:sldMkLst>
        <pc:spChg chg="mod">
          <ac:chgData name="Karolina  Jankowska" userId="S::karolina.jankowska@szkolagrzebienisko.eu::62361859-34ae-4f40-a2c1-b8513b9c4df0" providerId="AD" clId="Web-{18B55869-834B-4BE4-8C76-C1466E51D2F0}" dt="2020-11-24T08:36:23.415" v="2107"/>
          <ac:spMkLst>
            <pc:docMk/>
            <pc:sldMk cId="1268171915" sldId="264"/>
            <ac:spMk id="2" creationId="{393B3BC6-CFD6-4142-A02E-3A5A98FDD083}"/>
          </ac:spMkLst>
        </pc:spChg>
        <pc:spChg chg="mod">
          <ac:chgData name="Karolina  Jankowska" userId="S::karolina.jankowska@szkolagrzebienisko.eu::62361859-34ae-4f40-a2c1-b8513b9c4df0" providerId="AD" clId="Web-{18B55869-834B-4BE4-8C76-C1466E51D2F0}" dt="2020-11-24T08:36:23.415" v="2107"/>
          <ac:spMkLst>
            <pc:docMk/>
            <pc:sldMk cId="1268171915" sldId="264"/>
            <ac:spMk id="3" creationId="{29020C60-DE30-4431-B852-DF0728D79034}"/>
          </ac:spMkLst>
        </pc:spChg>
        <pc:spChg chg="add">
          <ac:chgData name="Karolina  Jankowska" userId="S::karolina.jankowska@szkolagrzebienisko.eu::62361859-34ae-4f40-a2c1-b8513b9c4df0" providerId="AD" clId="Web-{18B55869-834B-4BE4-8C76-C1466E51D2F0}" dt="2020-11-24T08:36:23.415" v="2107"/>
          <ac:spMkLst>
            <pc:docMk/>
            <pc:sldMk cId="1268171915" sldId="264"/>
            <ac:spMk id="9" creationId="{F13C74B1-5B17-4795-BED0-7140497B445A}"/>
          </ac:spMkLst>
        </pc:spChg>
        <pc:spChg chg="add">
          <ac:chgData name="Karolina  Jankowska" userId="S::karolina.jankowska@szkolagrzebienisko.eu::62361859-34ae-4f40-a2c1-b8513b9c4df0" providerId="AD" clId="Web-{18B55869-834B-4BE4-8C76-C1466E51D2F0}" dt="2020-11-24T08:36:23.415" v="2107"/>
          <ac:spMkLst>
            <pc:docMk/>
            <pc:sldMk cId="1268171915" sldId="264"/>
            <ac:spMk id="11" creationId="{3FCFB1DE-0B7E-48CC-BA90-B2AB0889F9D6}"/>
          </ac:spMkLst>
        </pc:spChg>
        <pc:picChg chg="add mod">
          <ac:chgData name="Karolina  Jankowska" userId="S::karolina.jankowska@szkolagrzebienisko.eu::62361859-34ae-4f40-a2c1-b8513b9c4df0" providerId="AD" clId="Web-{18B55869-834B-4BE4-8C76-C1466E51D2F0}" dt="2020-11-24T08:36:23.415" v="2107"/>
          <ac:picMkLst>
            <pc:docMk/>
            <pc:sldMk cId="1268171915" sldId="264"/>
            <ac:picMk id="4" creationId="{83B3D41F-4E8A-4EBC-A36E-9D2768DF4CA6}"/>
          </ac:picMkLst>
        </pc:picChg>
      </pc:sldChg>
      <pc:sldChg chg="addSp delSp modSp new mod setBg">
        <pc:chgData name="Karolina  Jankowska" userId="S::karolina.jankowska@szkolagrzebienisko.eu::62361859-34ae-4f40-a2c1-b8513b9c4df0" providerId="AD" clId="Web-{18B55869-834B-4BE4-8C76-C1466E51D2F0}" dt="2020-11-24T10:33:05.649" v="2636"/>
        <pc:sldMkLst>
          <pc:docMk/>
          <pc:sldMk cId="1412525556" sldId="265"/>
        </pc:sldMkLst>
        <pc:spChg chg="mod">
          <ac:chgData name="Karolina  Jankowska" userId="S::karolina.jankowska@szkolagrzebienisko.eu::62361859-34ae-4f40-a2c1-b8513b9c4df0" providerId="AD" clId="Web-{18B55869-834B-4BE4-8C76-C1466E51D2F0}" dt="2020-11-24T10:33:05.649" v="2636"/>
          <ac:spMkLst>
            <pc:docMk/>
            <pc:sldMk cId="1412525556" sldId="265"/>
            <ac:spMk id="2" creationId="{1833E3F8-6D15-4A5D-A702-929F3DCB83C8}"/>
          </ac:spMkLst>
        </pc:spChg>
        <pc:spChg chg="del">
          <ac:chgData name="Karolina  Jankowska" userId="S::karolina.jankowska@szkolagrzebienisko.eu::62361859-34ae-4f40-a2c1-b8513b9c4df0" providerId="AD" clId="Web-{18B55869-834B-4BE4-8C76-C1466E51D2F0}" dt="2020-11-24T08:38:55.705" v="2122"/>
          <ac:spMkLst>
            <pc:docMk/>
            <pc:sldMk cId="1412525556" sldId="265"/>
            <ac:spMk id="3" creationId="{3AAA2330-C133-42F1-8C70-FD26E435E646}"/>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9" creationId="{DA381740-063A-41A4-836D-85D14980EEF0}"/>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11" creationId="{93245F62-CCC4-49E4-B95B-EA6C1E790510}"/>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13" creationId="{E6C0DD6B-6AA3-448F-9B99-8386295BC1B4}"/>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15" creationId="{F28B82B1-E269-4325-A665-6CFE5DEE5DE5}"/>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17" creationId="{7C700527-76FD-4DF4-A597-6F5E089CA0C2}"/>
          </ac:spMkLst>
        </pc:spChg>
        <pc:spChg chg="add">
          <ac:chgData name="Karolina  Jankowska" userId="S::karolina.jankowska@szkolagrzebienisko.eu::62361859-34ae-4f40-a2c1-b8513b9c4df0" providerId="AD" clId="Web-{18B55869-834B-4BE4-8C76-C1466E51D2F0}" dt="2020-11-24T08:39:05.659" v="2123"/>
          <ac:spMkLst>
            <pc:docMk/>
            <pc:sldMk cId="1412525556" sldId="265"/>
            <ac:spMk id="19" creationId="{B5EA49A9-01EB-4D60-A392-7DC9B625D67D}"/>
          </ac:spMkLst>
        </pc:spChg>
        <pc:picChg chg="add mod ord">
          <ac:chgData name="Karolina  Jankowska" userId="S::karolina.jankowska@szkolagrzebienisko.eu::62361859-34ae-4f40-a2c1-b8513b9c4df0" providerId="AD" clId="Web-{18B55869-834B-4BE4-8C76-C1466E51D2F0}" dt="2020-11-24T08:39:49.583" v="2131" actId="14100"/>
          <ac:picMkLst>
            <pc:docMk/>
            <pc:sldMk cId="1412525556" sldId="265"/>
            <ac:picMk id="4" creationId="{B1C76D36-3E34-40DD-946C-A3B830075BDB}"/>
          </ac:picMkLst>
        </pc:picChg>
      </pc:sldChg>
      <pc:sldChg chg="addSp modSp new mod setBg">
        <pc:chgData name="Karolina  Jankowska" userId="S::karolina.jankowska@szkolagrzebienisko.eu::62361859-34ae-4f40-a2c1-b8513b9c4df0" providerId="AD" clId="Web-{18B55869-834B-4BE4-8C76-C1466E51D2F0}" dt="2020-11-24T08:45:38.041" v="2421"/>
        <pc:sldMkLst>
          <pc:docMk/>
          <pc:sldMk cId="1254086044" sldId="266"/>
        </pc:sldMkLst>
        <pc:spChg chg="mod">
          <ac:chgData name="Karolina  Jankowska" userId="S::karolina.jankowska@szkolagrzebienisko.eu::62361859-34ae-4f40-a2c1-b8513b9c4df0" providerId="AD" clId="Web-{18B55869-834B-4BE4-8C76-C1466E51D2F0}" dt="2020-11-24T08:45:38.041" v="2421"/>
          <ac:spMkLst>
            <pc:docMk/>
            <pc:sldMk cId="1254086044" sldId="266"/>
            <ac:spMk id="2" creationId="{6499FB30-A120-488B-B0F2-9AB3C46CA391}"/>
          </ac:spMkLst>
        </pc:spChg>
        <pc:spChg chg="mod">
          <ac:chgData name="Karolina  Jankowska" userId="S::karolina.jankowska@szkolagrzebienisko.eu::62361859-34ae-4f40-a2c1-b8513b9c4df0" providerId="AD" clId="Web-{18B55869-834B-4BE4-8C76-C1466E51D2F0}" dt="2020-11-24T08:45:38.041" v="2421"/>
          <ac:spMkLst>
            <pc:docMk/>
            <pc:sldMk cId="1254086044" sldId="266"/>
            <ac:spMk id="3" creationId="{A78B204F-175A-4B63-B3C9-D5D76737E5F4}"/>
          </ac:spMkLst>
        </pc:spChg>
        <pc:spChg chg="add">
          <ac:chgData name="Karolina  Jankowska" userId="S::karolina.jankowska@szkolagrzebienisko.eu::62361859-34ae-4f40-a2c1-b8513b9c4df0" providerId="AD" clId="Web-{18B55869-834B-4BE4-8C76-C1466E51D2F0}" dt="2020-11-24T08:45:38.041" v="2421"/>
          <ac:spMkLst>
            <pc:docMk/>
            <pc:sldMk cId="1254086044" sldId="266"/>
            <ac:spMk id="9" creationId="{2C61293E-6EBE-43EF-A52C-9BEBFD7679D4}"/>
          </ac:spMkLst>
        </pc:spChg>
        <pc:spChg chg="add">
          <ac:chgData name="Karolina  Jankowska" userId="S::karolina.jankowska@szkolagrzebienisko.eu::62361859-34ae-4f40-a2c1-b8513b9c4df0" providerId="AD" clId="Web-{18B55869-834B-4BE4-8C76-C1466E51D2F0}" dt="2020-11-24T08:45:38.041" v="2421"/>
          <ac:spMkLst>
            <pc:docMk/>
            <pc:sldMk cId="1254086044" sldId="266"/>
            <ac:spMk id="11" creationId="{3FCFB1DE-0B7E-48CC-BA90-B2AB0889F9D6}"/>
          </ac:spMkLst>
        </pc:spChg>
        <pc:picChg chg="add mod">
          <ac:chgData name="Karolina  Jankowska" userId="S::karolina.jankowska@szkolagrzebienisko.eu::62361859-34ae-4f40-a2c1-b8513b9c4df0" providerId="AD" clId="Web-{18B55869-834B-4BE4-8C76-C1466E51D2F0}" dt="2020-11-24T08:45:38.041" v="2421"/>
          <ac:picMkLst>
            <pc:docMk/>
            <pc:sldMk cId="1254086044" sldId="266"/>
            <ac:picMk id="4" creationId="{F2B94D74-DF7B-4533-A30A-36070AD140D4}"/>
          </ac:picMkLst>
        </pc:picChg>
      </pc:sldChg>
      <pc:sldChg chg="addSp delSp modSp new mod setBg">
        <pc:chgData name="Karolina  Jankowska" userId="S::karolina.jankowska@szkolagrzebienisko.eu::62361859-34ae-4f40-a2c1-b8513b9c4df0" providerId="AD" clId="Web-{18B55869-834B-4BE4-8C76-C1466E51D2F0}" dt="2020-11-24T08:47:03.921" v="2450"/>
        <pc:sldMkLst>
          <pc:docMk/>
          <pc:sldMk cId="4110056393" sldId="267"/>
        </pc:sldMkLst>
        <pc:spChg chg="mod">
          <ac:chgData name="Karolina  Jankowska" userId="S::karolina.jankowska@szkolagrzebienisko.eu::62361859-34ae-4f40-a2c1-b8513b9c4df0" providerId="AD" clId="Web-{18B55869-834B-4BE4-8C76-C1466E51D2F0}" dt="2020-11-24T08:47:03.921" v="2450"/>
          <ac:spMkLst>
            <pc:docMk/>
            <pc:sldMk cId="4110056393" sldId="267"/>
            <ac:spMk id="2" creationId="{6220B993-2E3A-4D05-9CF9-7745B4CBFBD0}"/>
          </ac:spMkLst>
        </pc:spChg>
        <pc:spChg chg="del">
          <ac:chgData name="Karolina  Jankowska" userId="S::karolina.jankowska@szkolagrzebienisko.eu::62361859-34ae-4f40-a2c1-b8513b9c4df0" providerId="AD" clId="Web-{18B55869-834B-4BE4-8C76-C1466E51D2F0}" dt="2020-11-24T08:46:41.185" v="2423"/>
          <ac:spMkLst>
            <pc:docMk/>
            <pc:sldMk cId="4110056393" sldId="267"/>
            <ac:spMk id="3" creationId="{76FD6A19-E5DF-4FCE-BE3A-37D290164E96}"/>
          </ac:spMkLst>
        </pc:spChg>
        <pc:spChg chg="add">
          <ac:chgData name="Karolina  Jankowska" userId="S::karolina.jankowska@szkolagrzebienisko.eu::62361859-34ae-4f40-a2c1-b8513b9c4df0" providerId="AD" clId="Web-{18B55869-834B-4BE4-8C76-C1466E51D2F0}" dt="2020-11-24T08:47:03.921" v="2450"/>
          <ac:spMkLst>
            <pc:docMk/>
            <pc:sldMk cId="4110056393" sldId="267"/>
            <ac:spMk id="9" creationId="{DA381740-063A-41A4-836D-85D14980EEF0}"/>
          </ac:spMkLst>
        </pc:spChg>
        <pc:spChg chg="add">
          <ac:chgData name="Karolina  Jankowska" userId="S::karolina.jankowska@szkolagrzebienisko.eu::62361859-34ae-4f40-a2c1-b8513b9c4df0" providerId="AD" clId="Web-{18B55869-834B-4BE4-8C76-C1466E51D2F0}" dt="2020-11-24T08:47:03.921" v="2450"/>
          <ac:spMkLst>
            <pc:docMk/>
            <pc:sldMk cId="4110056393" sldId="267"/>
            <ac:spMk id="11" creationId="{168AB93A-48BC-4C25-A3AD-C17B5A682A94}"/>
          </ac:spMkLst>
        </pc:spChg>
        <pc:spChg chg="add">
          <ac:chgData name="Karolina  Jankowska" userId="S::karolina.jankowska@szkolagrzebienisko.eu::62361859-34ae-4f40-a2c1-b8513b9c4df0" providerId="AD" clId="Web-{18B55869-834B-4BE4-8C76-C1466E51D2F0}" dt="2020-11-24T08:47:03.921" v="2450"/>
          <ac:spMkLst>
            <pc:docMk/>
            <pc:sldMk cId="4110056393" sldId="267"/>
            <ac:spMk id="13" creationId="{3FCFB1DE-0B7E-48CC-BA90-B2AB0889F9D6}"/>
          </ac:spMkLst>
        </pc:spChg>
        <pc:picChg chg="add mod ord">
          <ac:chgData name="Karolina  Jankowska" userId="S::karolina.jankowska@szkolagrzebienisko.eu::62361859-34ae-4f40-a2c1-b8513b9c4df0" providerId="AD" clId="Web-{18B55869-834B-4BE4-8C76-C1466E51D2F0}" dt="2020-11-24T08:47:03.921" v="2450"/>
          <ac:picMkLst>
            <pc:docMk/>
            <pc:sldMk cId="4110056393" sldId="267"/>
            <ac:picMk id="4" creationId="{B4CD00E3-E3B3-4FB2-B8B6-945164C6B71D}"/>
          </ac:picMkLst>
        </pc:picChg>
      </pc:sldChg>
      <pc:sldChg chg="addSp delSp modSp new mod setBg">
        <pc:chgData name="Karolina  Jankowska" userId="S::karolina.jankowska@szkolagrzebienisko.eu::62361859-34ae-4f40-a2c1-b8513b9c4df0" providerId="AD" clId="Web-{18B55869-834B-4BE4-8C76-C1466E51D2F0}" dt="2020-11-24T12:05:29.249" v="2869"/>
        <pc:sldMkLst>
          <pc:docMk/>
          <pc:sldMk cId="3717439887" sldId="268"/>
        </pc:sldMkLst>
        <pc:spChg chg="mod">
          <ac:chgData name="Karolina  Jankowska" userId="S::karolina.jankowska@szkolagrzebienisko.eu::62361859-34ae-4f40-a2c1-b8513b9c4df0" providerId="AD" clId="Web-{18B55869-834B-4BE4-8C76-C1466E51D2F0}" dt="2020-11-24T12:05:29.249" v="2869"/>
          <ac:spMkLst>
            <pc:docMk/>
            <pc:sldMk cId="3717439887" sldId="268"/>
            <ac:spMk id="2" creationId="{3E50D6A8-C56A-462F-883B-1A7F7F2453B6}"/>
          </ac:spMkLst>
        </pc:spChg>
        <pc:spChg chg="del mod">
          <ac:chgData name="Karolina  Jankowska" userId="S::karolina.jankowska@szkolagrzebienisko.eu::62361859-34ae-4f40-a2c1-b8513b9c4df0" providerId="AD" clId="Web-{18B55869-834B-4BE4-8C76-C1466E51D2F0}" dt="2020-11-24T11:58:25.034" v="2663"/>
          <ac:spMkLst>
            <pc:docMk/>
            <pc:sldMk cId="3717439887" sldId="268"/>
            <ac:spMk id="3" creationId="{29850B9D-B8A1-49BF-81D8-F741CD371831}"/>
          </ac:spMkLst>
        </pc:spChg>
        <pc:spChg chg="add mod">
          <ac:chgData name="Karolina  Jankowska" userId="S::karolina.jankowska@szkolagrzebienisko.eu::62361859-34ae-4f40-a2c1-b8513b9c4df0" providerId="AD" clId="Web-{18B55869-834B-4BE4-8C76-C1466E51D2F0}" dt="2020-11-24T12:05:29.249" v="2869"/>
          <ac:spMkLst>
            <pc:docMk/>
            <pc:sldMk cId="3717439887" sldId="268"/>
            <ac:spMk id="5" creationId="{A02766C0-868E-4A07-A299-B2A037B430A6}"/>
          </ac:spMkLst>
        </pc:spChg>
        <pc:spChg chg="add">
          <ac:chgData name="Karolina  Jankowska" userId="S::karolina.jankowska@szkolagrzebienisko.eu::62361859-34ae-4f40-a2c1-b8513b9c4df0" providerId="AD" clId="Web-{18B55869-834B-4BE4-8C76-C1466E51D2F0}" dt="2020-11-24T12:05:29.249" v="2869"/>
          <ac:spMkLst>
            <pc:docMk/>
            <pc:sldMk cId="3717439887" sldId="268"/>
            <ac:spMk id="10" creationId="{A6D37EE4-EA1B-46EE-A54B-5233C63C9695}"/>
          </ac:spMkLst>
        </pc:spChg>
        <pc:spChg chg="add">
          <ac:chgData name="Karolina  Jankowska" userId="S::karolina.jankowska@szkolagrzebienisko.eu::62361859-34ae-4f40-a2c1-b8513b9c4df0" providerId="AD" clId="Web-{18B55869-834B-4BE4-8C76-C1466E51D2F0}" dt="2020-11-24T12:05:29.249" v="2869"/>
          <ac:spMkLst>
            <pc:docMk/>
            <pc:sldMk cId="3717439887" sldId="268"/>
            <ac:spMk id="12" creationId="{3EB27620-B0B1-4232-A055-99D3476060CF}"/>
          </ac:spMkLst>
        </pc:spChg>
        <pc:picChg chg="add mod ord">
          <ac:chgData name="Karolina  Jankowska" userId="S::karolina.jankowska@szkolagrzebienisko.eu::62361859-34ae-4f40-a2c1-b8513b9c4df0" providerId="AD" clId="Web-{18B55869-834B-4BE4-8C76-C1466E51D2F0}" dt="2020-11-24T12:05:29.249" v="2869"/>
          <ac:picMkLst>
            <pc:docMk/>
            <pc:sldMk cId="3717439887" sldId="268"/>
            <ac:picMk id="4" creationId="{185833E9-15A9-46EA-AFD4-336091D5649E}"/>
          </ac:picMkLst>
        </pc:picChg>
      </pc:sldChg>
      <pc:sldChg chg="addSp modSp new mod setBg">
        <pc:chgData name="Karolina  Jankowska" userId="S::karolina.jankowska@szkolagrzebienisko.eu::62361859-34ae-4f40-a2c1-b8513b9c4df0" providerId="AD" clId="Web-{18B55869-834B-4BE4-8C76-C1466E51D2F0}" dt="2020-11-24T10:32:21.055" v="2621"/>
        <pc:sldMkLst>
          <pc:docMk/>
          <pc:sldMk cId="2593722550" sldId="269"/>
        </pc:sldMkLst>
        <pc:spChg chg="mod">
          <ac:chgData name="Karolina  Jankowska" userId="S::karolina.jankowska@szkolagrzebienisko.eu::62361859-34ae-4f40-a2c1-b8513b9c4df0" providerId="AD" clId="Web-{18B55869-834B-4BE4-8C76-C1466E51D2F0}" dt="2020-11-24T10:32:21.055" v="2621"/>
          <ac:spMkLst>
            <pc:docMk/>
            <pc:sldMk cId="2593722550" sldId="269"/>
            <ac:spMk id="2" creationId="{FDAEAF0B-14BC-47F8-84AF-4AA5B59C2BF2}"/>
          </ac:spMkLst>
        </pc:spChg>
        <pc:spChg chg="mod">
          <ac:chgData name="Karolina  Jankowska" userId="S::karolina.jankowska@szkolagrzebienisko.eu::62361859-34ae-4f40-a2c1-b8513b9c4df0" providerId="AD" clId="Web-{18B55869-834B-4BE4-8C76-C1466E51D2F0}" dt="2020-11-24T10:32:21.055" v="2621"/>
          <ac:spMkLst>
            <pc:docMk/>
            <pc:sldMk cId="2593722550" sldId="269"/>
            <ac:spMk id="3" creationId="{618380AE-8E02-409A-8DB4-FDAB9BE82B47}"/>
          </ac:spMkLst>
        </pc:spChg>
        <pc:spChg chg="add">
          <ac:chgData name="Karolina  Jankowska" userId="S::karolina.jankowska@szkolagrzebienisko.eu::62361859-34ae-4f40-a2c1-b8513b9c4df0" providerId="AD" clId="Web-{18B55869-834B-4BE4-8C76-C1466E51D2F0}" dt="2020-11-24T10:32:21.055" v="2621"/>
          <ac:spMkLst>
            <pc:docMk/>
            <pc:sldMk cId="2593722550" sldId="269"/>
            <ac:spMk id="9" creationId="{2C61293E-6EBE-43EF-A52C-9BEBFD7679D4}"/>
          </ac:spMkLst>
        </pc:spChg>
        <pc:spChg chg="add">
          <ac:chgData name="Karolina  Jankowska" userId="S::karolina.jankowska@szkolagrzebienisko.eu::62361859-34ae-4f40-a2c1-b8513b9c4df0" providerId="AD" clId="Web-{18B55869-834B-4BE4-8C76-C1466E51D2F0}" dt="2020-11-24T10:32:21.055" v="2621"/>
          <ac:spMkLst>
            <pc:docMk/>
            <pc:sldMk cId="2593722550" sldId="269"/>
            <ac:spMk id="11" creationId="{3FCFB1DE-0B7E-48CC-BA90-B2AB0889F9D6}"/>
          </ac:spMkLst>
        </pc:spChg>
        <pc:picChg chg="add mod">
          <ac:chgData name="Karolina  Jankowska" userId="S::karolina.jankowska@szkolagrzebienisko.eu::62361859-34ae-4f40-a2c1-b8513b9c4df0" providerId="AD" clId="Web-{18B55869-834B-4BE4-8C76-C1466E51D2F0}" dt="2020-11-24T10:32:21.055" v="2621"/>
          <ac:picMkLst>
            <pc:docMk/>
            <pc:sldMk cId="2593722550" sldId="269"/>
            <ac:picMk id="4" creationId="{5E37A02E-C7AC-4D18-95E4-FFD94283B8C7}"/>
          </ac:picMkLst>
        </pc:picChg>
      </pc:sldChg>
      <pc:sldChg chg="addSp modSp new mod setBg">
        <pc:chgData name="Karolina  Jankowska" userId="S::karolina.jankowska@szkolagrzebienisko.eu::62361859-34ae-4f40-a2c1-b8513b9c4df0" providerId="AD" clId="Web-{18B55869-834B-4BE4-8C76-C1466E51D2F0}" dt="2020-11-24T12:11:47.151" v="2938" actId="14100"/>
        <pc:sldMkLst>
          <pc:docMk/>
          <pc:sldMk cId="1480307179" sldId="270"/>
        </pc:sldMkLst>
        <pc:spChg chg="mod">
          <ac:chgData name="Karolina  Jankowska" userId="S::karolina.jankowska@szkolagrzebienisko.eu::62361859-34ae-4f40-a2c1-b8513b9c4df0" providerId="AD" clId="Web-{18B55869-834B-4BE4-8C76-C1466E51D2F0}" dt="2020-11-24T12:11:24.244" v="2933"/>
          <ac:spMkLst>
            <pc:docMk/>
            <pc:sldMk cId="1480307179" sldId="270"/>
            <ac:spMk id="2" creationId="{FCA75F07-0E4E-4EEA-944C-53FEE2EBD686}"/>
          </ac:spMkLst>
        </pc:spChg>
        <pc:spChg chg="mod">
          <ac:chgData name="Karolina  Jankowska" userId="S::karolina.jankowska@szkolagrzebienisko.eu::62361859-34ae-4f40-a2c1-b8513b9c4df0" providerId="AD" clId="Web-{18B55869-834B-4BE4-8C76-C1466E51D2F0}" dt="2020-11-24T12:11:47.151" v="2938" actId="14100"/>
          <ac:spMkLst>
            <pc:docMk/>
            <pc:sldMk cId="1480307179" sldId="270"/>
            <ac:spMk id="3" creationId="{DBA76A77-AB3A-4F75-BD0F-EF7BD1D9AB07}"/>
          </ac:spMkLst>
        </pc:spChg>
        <pc:spChg chg="add">
          <ac:chgData name="Karolina  Jankowska" userId="S::karolina.jankowska@szkolagrzebienisko.eu::62361859-34ae-4f40-a2c1-b8513b9c4df0" providerId="AD" clId="Web-{18B55869-834B-4BE4-8C76-C1466E51D2F0}" dt="2020-11-24T12:11:24.244" v="2933"/>
          <ac:spMkLst>
            <pc:docMk/>
            <pc:sldMk cId="1480307179" sldId="270"/>
            <ac:spMk id="9" creationId="{2C61293E-6EBE-43EF-A52C-9BEBFD7679D4}"/>
          </ac:spMkLst>
        </pc:spChg>
        <pc:spChg chg="add">
          <ac:chgData name="Karolina  Jankowska" userId="S::karolina.jankowska@szkolagrzebienisko.eu::62361859-34ae-4f40-a2c1-b8513b9c4df0" providerId="AD" clId="Web-{18B55869-834B-4BE4-8C76-C1466E51D2F0}" dt="2020-11-24T12:11:24.244" v="2933"/>
          <ac:spMkLst>
            <pc:docMk/>
            <pc:sldMk cId="1480307179" sldId="270"/>
            <ac:spMk id="11" creationId="{8D5AAC53-3624-41C3-A6B5-1DA97F2901B1}"/>
          </ac:spMkLst>
        </pc:spChg>
        <pc:spChg chg="add">
          <ac:chgData name="Karolina  Jankowska" userId="S::karolina.jankowska@szkolagrzebienisko.eu::62361859-34ae-4f40-a2c1-b8513b9c4df0" providerId="AD" clId="Web-{18B55869-834B-4BE4-8C76-C1466E51D2F0}" dt="2020-11-24T12:11:24.244" v="2933"/>
          <ac:spMkLst>
            <pc:docMk/>
            <pc:sldMk cId="1480307179" sldId="270"/>
            <ac:spMk id="13" creationId="{3FCFB1DE-0B7E-48CC-BA90-B2AB0889F9D6}"/>
          </ac:spMkLst>
        </pc:spChg>
        <pc:picChg chg="add mod ord">
          <ac:chgData name="Karolina  Jankowska" userId="S::karolina.jankowska@szkolagrzebienisko.eu::62361859-34ae-4f40-a2c1-b8513b9c4df0" providerId="AD" clId="Web-{18B55869-834B-4BE4-8C76-C1466E51D2F0}" dt="2020-11-24T12:11:24.244" v="2933"/>
          <ac:picMkLst>
            <pc:docMk/>
            <pc:sldMk cId="1480307179" sldId="270"/>
            <ac:picMk id="4" creationId="{A7F0F7DE-C2E7-42EF-97A4-C6D7790D2268}"/>
          </ac:picMkLst>
        </pc:picChg>
      </pc:sldChg>
      <pc:sldChg chg="addSp modSp new mod setBg">
        <pc:chgData name="Karolina  Jankowska" userId="S::karolina.jankowska@szkolagrzebienisko.eu::62361859-34ae-4f40-a2c1-b8513b9c4df0" providerId="AD" clId="Web-{18B55869-834B-4BE4-8C76-C1466E51D2F0}" dt="2020-11-24T12:20:25.838" v="3065" actId="20577"/>
        <pc:sldMkLst>
          <pc:docMk/>
          <pc:sldMk cId="876018249" sldId="271"/>
        </pc:sldMkLst>
        <pc:spChg chg="mod">
          <ac:chgData name="Karolina  Jankowska" userId="S::karolina.jankowska@szkolagrzebienisko.eu::62361859-34ae-4f40-a2c1-b8513b9c4df0" providerId="AD" clId="Web-{18B55869-834B-4BE4-8C76-C1466E51D2F0}" dt="2020-11-24T12:20:25.838" v="3065" actId="20577"/>
          <ac:spMkLst>
            <pc:docMk/>
            <pc:sldMk cId="876018249" sldId="271"/>
            <ac:spMk id="2" creationId="{B4270E16-94D8-4445-B076-978F488D2BB0}"/>
          </ac:spMkLst>
        </pc:spChg>
        <pc:spChg chg="mod">
          <ac:chgData name="Karolina  Jankowska" userId="S::karolina.jankowska@szkolagrzebienisko.eu::62361859-34ae-4f40-a2c1-b8513b9c4df0" providerId="AD" clId="Web-{18B55869-834B-4BE4-8C76-C1466E51D2F0}" dt="2020-11-24T12:19:47.727" v="3042"/>
          <ac:spMkLst>
            <pc:docMk/>
            <pc:sldMk cId="876018249" sldId="271"/>
            <ac:spMk id="3" creationId="{204FCC0F-6F4C-49F4-A57C-C25E82ADBAD4}"/>
          </ac:spMkLst>
        </pc:spChg>
        <pc:spChg chg="add">
          <ac:chgData name="Karolina  Jankowska" userId="S::karolina.jankowska@szkolagrzebienisko.eu::62361859-34ae-4f40-a2c1-b8513b9c4df0" providerId="AD" clId="Web-{18B55869-834B-4BE4-8C76-C1466E51D2F0}" dt="2020-11-24T12:19:47.727" v="3042"/>
          <ac:spMkLst>
            <pc:docMk/>
            <pc:sldMk cId="876018249" sldId="271"/>
            <ac:spMk id="9" creationId="{F13C74B1-5B17-4795-BED0-7140497B445A}"/>
          </ac:spMkLst>
        </pc:spChg>
        <pc:spChg chg="add">
          <ac:chgData name="Karolina  Jankowska" userId="S::karolina.jankowska@szkolagrzebienisko.eu::62361859-34ae-4f40-a2c1-b8513b9c4df0" providerId="AD" clId="Web-{18B55869-834B-4BE4-8C76-C1466E51D2F0}" dt="2020-11-24T12:19:47.727" v="3042"/>
          <ac:spMkLst>
            <pc:docMk/>
            <pc:sldMk cId="876018249" sldId="271"/>
            <ac:spMk id="11" creationId="{3FCFB1DE-0B7E-48CC-BA90-B2AB0889F9D6}"/>
          </ac:spMkLst>
        </pc:spChg>
        <pc:picChg chg="add">
          <ac:chgData name="Karolina  Jankowska" userId="S::karolina.jankowska@szkolagrzebienisko.eu::62361859-34ae-4f40-a2c1-b8513b9c4df0" providerId="AD" clId="Web-{18B55869-834B-4BE4-8C76-C1466E51D2F0}" dt="2020-11-24T12:19:47.727" v="3042"/>
          <ac:picMkLst>
            <pc:docMk/>
            <pc:sldMk cId="876018249" sldId="271"/>
            <ac:picMk id="5" creationId="{185B8505-C4C2-453E-B528-09E4E07D2A91}"/>
          </ac:picMkLst>
        </pc:picChg>
      </pc:sldChg>
      <pc:sldChg chg="addSp delSp modSp new mod setBg">
        <pc:chgData name="Karolina  Jankowska" userId="S::karolina.jankowska@szkolagrzebienisko.eu::62361859-34ae-4f40-a2c1-b8513b9c4df0" providerId="AD" clId="Web-{18B55869-834B-4BE4-8C76-C1466E51D2F0}" dt="2020-11-24T12:43:51.520" v="3153"/>
        <pc:sldMkLst>
          <pc:docMk/>
          <pc:sldMk cId="617472258" sldId="272"/>
        </pc:sldMkLst>
        <pc:spChg chg="mod">
          <ac:chgData name="Karolina  Jankowska" userId="S::karolina.jankowska@szkolagrzebienisko.eu::62361859-34ae-4f40-a2c1-b8513b9c4df0" providerId="AD" clId="Web-{18B55869-834B-4BE4-8C76-C1466E51D2F0}" dt="2020-11-24T12:43:51.520" v="3153"/>
          <ac:spMkLst>
            <pc:docMk/>
            <pc:sldMk cId="617472258" sldId="272"/>
            <ac:spMk id="2" creationId="{6E35D349-04E8-4200-8F99-E4241E85DC54}"/>
          </ac:spMkLst>
        </pc:spChg>
        <pc:spChg chg="del mod">
          <ac:chgData name="Karolina  Jankowska" userId="S::karolina.jankowska@szkolagrzebienisko.eu::62361859-34ae-4f40-a2c1-b8513b9c4df0" providerId="AD" clId="Web-{18B55869-834B-4BE4-8C76-C1466E51D2F0}" dt="2020-11-24T12:21:05.214" v="3074"/>
          <ac:spMkLst>
            <pc:docMk/>
            <pc:sldMk cId="617472258" sldId="272"/>
            <ac:spMk id="3" creationId="{C4B9529C-D24B-4F46-9B96-F6D33E72E263}"/>
          </ac:spMkLst>
        </pc:spChg>
        <pc:spChg chg="add mod ord">
          <ac:chgData name="Karolina  Jankowska" userId="S::karolina.jankowska@szkolagrzebienisko.eu::62361859-34ae-4f40-a2c1-b8513b9c4df0" providerId="AD" clId="Web-{18B55869-834B-4BE4-8C76-C1466E51D2F0}" dt="2020-11-24T12:43:51.520" v="3153"/>
          <ac:spMkLst>
            <pc:docMk/>
            <pc:sldMk cId="617472258" sldId="272"/>
            <ac:spMk id="5" creationId="{F9417D41-7B2C-4A06-9046-C205C10C939A}"/>
          </ac:spMkLst>
        </pc:spChg>
        <pc:spChg chg="add mod">
          <ac:chgData name="Karolina  Jankowska" userId="S::karolina.jankowska@szkolagrzebienisko.eu::62361859-34ae-4f40-a2c1-b8513b9c4df0" providerId="AD" clId="Web-{18B55869-834B-4BE4-8C76-C1466E51D2F0}" dt="2020-11-24T12:43:51.520" v="3153"/>
          <ac:spMkLst>
            <pc:docMk/>
            <pc:sldMk cId="617472258" sldId="272"/>
            <ac:spMk id="6" creationId="{A9860C21-DD42-4EA1-80BB-F374D34A4174}"/>
          </ac:spMkLst>
        </pc:spChg>
        <pc:spChg chg="add mod">
          <ac:chgData name="Karolina  Jankowska" userId="S::karolina.jankowska@szkolagrzebienisko.eu::62361859-34ae-4f40-a2c1-b8513b9c4df0" providerId="AD" clId="Web-{18B55869-834B-4BE4-8C76-C1466E51D2F0}" dt="2020-11-24T12:43:51.520" v="3153"/>
          <ac:spMkLst>
            <pc:docMk/>
            <pc:sldMk cId="617472258" sldId="272"/>
            <ac:spMk id="8" creationId="{9E78E9C0-8E0E-45E6-93E5-0258AAE97F14}"/>
          </ac:spMkLst>
        </pc:spChg>
        <pc:spChg chg="add">
          <ac:chgData name="Karolina  Jankowska" userId="S::karolina.jankowska@szkolagrzebienisko.eu::62361859-34ae-4f40-a2c1-b8513b9c4df0" providerId="AD" clId="Web-{18B55869-834B-4BE4-8C76-C1466E51D2F0}" dt="2020-11-24T12:43:51.520" v="3153"/>
          <ac:spMkLst>
            <pc:docMk/>
            <pc:sldMk cId="617472258" sldId="272"/>
            <ac:spMk id="13" creationId="{DA381740-063A-41A4-836D-85D14980EEF0}"/>
          </ac:spMkLst>
        </pc:spChg>
        <pc:spChg chg="add">
          <ac:chgData name="Karolina  Jankowska" userId="S::karolina.jankowska@szkolagrzebienisko.eu::62361859-34ae-4f40-a2c1-b8513b9c4df0" providerId="AD" clId="Web-{18B55869-834B-4BE4-8C76-C1466E51D2F0}" dt="2020-11-24T12:43:51.520" v="3153"/>
          <ac:spMkLst>
            <pc:docMk/>
            <pc:sldMk cId="617472258" sldId="272"/>
            <ac:spMk id="15" creationId="{7C98A213-5994-475E-B327-DC6EC27FBA8B}"/>
          </ac:spMkLst>
        </pc:spChg>
        <pc:spChg chg="add">
          <ac:chgData name="Karolina  Jankowska" userId="S::karolina.jankowska@szkolagrzebienisko.eu::62361859-34ae-4f40-a2c1-b8513b9c4df0" providerId="AD" clId="Web-{18B55869-834B-4BE4-8C76-C1466E51D2F0}" dt="2020-11-24T12:43:51.520" v="3153"/>
          <ac:spMkLst>
            <pc:docMk/>
            <pc:sldMk cId="617472258" sldId="272"/>
            <ac:spMk id="17" creationId="{147C7031-1E3A-4EF7-A823-89F74BA673E4}"/>
          </ac:spMkLst>
        </pc:spChg>
        <pc:picChg chg="add mod">
          <ac:chgData name="Karolina  Jankowska" userId="S::karolina.jankowska@szkolagrzebienisko.eu::62361859-34ae-4f40-a2c1-b8513b9c4df0" providerId="AD" clId="Web-{18B55869-834B-4BE4-8C76-C1466E51D2F0}" dt="2020-11-24T12:43:51.520" v="3153"/>
          <ac:picMkLst>
            <pc:docMk/>
            <pc:sldMk cId="617472258" sldId="272"/>
            <ac:picMk id="3" creationId="{A13FDEB3-402D-4C84-9CA2-DB1DFEE6252C}"/>
          </ac:picMkLst>
        </pc:picChg>
        <pc:picChg chg="add mod ord">
          <ac:chgData name="Karolina  Jankowska" userId="S::karolina.jankowska@szkolagrzebienisko.eu::62361859-34ae-4f40-a2c1-b8513b9c4df0" providerId="AD" clId="Web-{18B55869-834B-4BE4-8C76-C1466E51D2F0}" dt="2020-11-24T12:43:51.520" v="3153"/>
          <ac:picMkLst>
            <pc:docMk/>
            <pc:sldMk cId="617472258" sldId="272"/>
            <ac:picMk id="4" creationId="{EE12E606-AEF1-446F-95DE-650A64CB6D0F}"/>
          </ac:picMkLst>
        </pc:picChg>
        <pc:picChg chg="add mod ord">
          <ac:chgData name="Karolina  Jankowska" userId="S::karolina.jankowska@szkolagrzebienisko.eu::62361859-34ae-4f40-a2c1-b8513b9c4df0" providerId="AD" clId="Web-{18B55869-834B-4BE4-8C76-C1466E51D2F0}" dt="2020-11-24T12:43:51.520" v="3153"/>
          <ac:picMkLst>
            <pc:docMk/>
            <pc:sldMk cId="617472258" sldId="272"/>
            <ac:picMk id="7" creationId="{7F681AF7-64B3-4852-8A94-BCE61D093041}"/>
          </ac:picMkLst>
        </pc:picChg>
      </pc:sldChg>
      <pc:sldChg chg="addSp delSp modSp new mod setBg">
        <pc:chgData name="Karolina  Jankowska" userId="S::karolina.jankowska@szkolagrzebienisko.eu::62361859-34ae-4f40-a2c1-b8513b9c4df0" providerId="AD" clId="Web-{18B55869-834B-4BE4-8C76-C1466E51D2F0}" dt="2020-11-24T17:47:54.273" v="3429" actId="20577"/>
        <pc:sldMkLst>
          <pc:docMk/>
          <pc:sldMk cId="387100524" sldId="273"/>
        </pc:sldMkLst>
        <pc:spChg chg="mod">
          <ac:chgData name="Karolina  Jankowska" userId="S::karolina.jankowska@szkolagrzebienisko.eu::62361859-34ae-4f40-a2c1-b8513b9c4df0" providerId="AD" clId="Web-{18B55869-834B-4BE4-8C76-C1466E51D2F0}" dt="2020-11-24T17:38:45.039" v="3426"/>
          <ac:spMkLst>
            <pc:docMk/>
            <pc:sldMk cId="387100524" sldId="273"/>
            <ac:spMk id="2" creationId="{DD157E54-3387-4A38-A1D3-6F327D0044A4}"/>
          </ac:spMkLst>
        </pc:spChg>
        <pc:spChg chg="del">
          <ac:chgData name="Karolina  Jankowska" userId="S::karolina.jankowska@szkolagrzebienisko.eu::62361859-34ae-4f40-a2c1-b8513b9c4df0" providerId="AD" clId="Web-{18B55869-834B-4BE4-8C76-C1466E51D2F0}" dt="2020-11-24T17:31:46.777" v="3397"/>
          <ac:spMkLst>
            <pc:docMk/>
            <pc:sldMk cId="387100524" sldId="273"/>
            <ac:spMk id="3" creationId="{80475F77-E732-40CF-B967-80388E7C26D8}"/>
          </ac:spMkLst>
        </pc:spChg>
        <pc:spChg chg="add mod">
          <ac:chgData name="Karolina  Jankowska" userId="S::karolina.jankowska@szkolagrzebienisko.eu::62361859-34ae-4f40-a2c1-b8513b9c4df0" providerId="AD" clId="Web-{18B55869-834B-4BE4-8C76-C1466E51D2F0}" dt="2020-11-24T17:47:54.273" v="3429" actId="20577"/>
          <ac:spMkLst>
            <pc:docMk/>
            <pc:sldMk cId="387100524" sldId="273"/>
            <ac:spMk id="5" creationId="{EA3D1186-4137-4520-848A-473741AFD5DF}"/>
          </ac:spMkLst>
        </pc:spChg>
        <pc:spChg chg="add">
          <ac:chgData name="Karolina  Jankowska" userId="S::karolina.jankowska@szkolagrzebienisko.eu::62361859-34ae-4f40-a2c1-b8513b9c4df0" providerId="AD" clId="Web-{18B55869-834B-4BE4-8C76-C1466E51D2F0}" dt="2020-11-24T17:38:45.039" v="3426"/>
          <ac:spMkLst>
            <pc:docMk/>
            <pc:sldMk cId="387100524" sldId="273"/>
            <ac:spMk id="10" creationId="{F13C74B1-5B17-4795-BED0-7140497B445A}"/>
          </ac:spMkLst>
        </pc:spChg>
        <pc:spChg chg="add">
          <ac:chgData name="Karolina  Jankowska" userId="S::karolina.jankowska@szkolagrzebienisko.eu::62361859-34ae-4f40-a2c1-b8513b9c4df0" providerId="AD" clId="Web-{18B55869-834B-4BE4-8C76-C1466E51D2F0}" dt="2020-11-24T17:38:45.039" v="3426"/>
          <ac:spMkLst>
            <pc:docMk/>
            <pc:sldMk cId="387100524" sldId="273"/>
            <ac:spMk id="12" creationId="{3FCFB1DE-0B7E-48CC-BA90-B2AB0889F9D6}"/>
          </ac:spMkLst>
        </pc:spChg>
        <pc:picChg chg="add mod ord">
          <ac:chgData name="Karolina  Jankowska" userId="S::karolina.jankowska@szkolagrzebienisko.eu::62361859-34ae-4f40-a2c1-b8513b9c4df0" providerId="AD" clId="Web-{18B55869-834B-4BE4-8C76-C1466E51D2F0}" dt="2020-11-24T17:38:45.039" v="3426"/>
          <ac:picMkLst>
            <pc:docMk/>
            <pc:sldMk cId="387100524" sldId="273"/>
            <ac:picMk id="4" creationId="{3D377D4D-5C18-44E0-BA0E-22B88569AAF1}"/>
          </ac:picMkLst>
        </pc:picChg>
      </pc:sldChg>
      <pc:sldChg chg="addSp delSp modSp new mod setBg">
        <pc:chgData name="Karolina  Jankowska" userId="S::karolina.jankowska@szkolagrzebienisko.eu::62361859-34ae-4f40-a2c1-b8513b9c4df0" providerId="AD" clId="Web-{18B55869-834B-4BE4-8C76-C1466E51D2F0}" dt="2020-11-24T18:15:28.396" v="3609" actId="20577"/>
        <pc:sldMkLst>
          <pc:docMk/>
          <pc:sldMk cId="139851960" sldId="274"/>
        </pc:sldMkLst>
        <pc:spChg chg="mod">
          <ac:chgData name="Karolina  Jankowska" userId="S::karolina.jankowska@szkolagrzebienisko.eu::62361859-34ae-4f40-a2c1-b8513b9c4df0" providerId="AD" clId="Web-{18B55869-834B-4BE4-8C76-C1466E51D2F0}" dt="2020-11-24T18:13:25.002" v="3450"/>
          <ac:spMkLst>
            <pc:docMk/>
            <pc:sldMk cId="139851960" sldId="274"/>
            <ac:spMk id="2" creationId="{C304FB15-A4DF-4621-AB00-AE4714BFDB61}"/>
          </ac:spMkLst>
        </pc:spChg>
        <pc:spChg chg="del">
          <ac:chgData name="Karolina  Jankowska" userId="S::karolina.jankowska@szkolagrzebienisko.eu::62361859-34ae-4f40-a2c1-b8513b9c4df0" providerId="AD" clId="Web-{18B55869-834B-4BE4-8C76-C1466E51D2F0}" dt="2020-11-24T18:02:07.999" v="3432"/>
          <ac:spMkLst>
            <pc:docMk/>
            <pc:sldMk cId="139851960" sldId="274"/>
            <ac:spMk id="3" creationId="{47AFD02D-5463-4ED5-9CB2-ADD5D6A72F4C}"/>
          </ac:spMkLst>
        </pc:spChg>
        <pc:spChg chg="add mod ord">
          <ac:chgData name="Karolina  Jankowska" userId="S::karolina.jankowska@szkolagrzebienisko.eu::62361859-34ae-4f40-a2c1-b8513b9c4df0" providerId="AD" clId="Web-{18B55869-834B-4BE4-8C76-C1466E51D2F0}" dt="2020-11-24T18:15:28.396" v="3609" actId="20577"/>
          <ac:spMkLst>
            <pc:docMk/>
            <pc:sldMk cId="139851960" sldId="274"/>
            <ac:spMk id="5" creationId="{1067331B-F1A3-41E5-8BD7-73588DD60BA6}"/>
          </ac:spMkLst>
        </pc:spChg>
        <pc:spChg chg="add del">
          <ac:chgData name="Karolina  Jankowska" userId="S::karolina.jankowska@szkolagrzebienisko.eu::62361859-34ae-4f40-a2c1-b8513b9c4df0" providerId="AD" clId="Web-{18B55869-834B-4BE4-8C76-C1466E51D2F0}" dt="2020-11-24T18:10:34.435" v="3444"/>
          <ac:spMkLst>
            <pc:docMk/>
            <pc:sldMk cId="139851960" sldId="274"/>
            <ac:spMk id="7" creationId="{F13C74B1-5B17-4795-BED0-7140497B445A}"/>
          </ac:spMkLst>
        </pc:spChg>
        <pc:spChg chg="add del">
          <ac:chgData name="Karolina  Jankowska" userId="S::karolina.jankowska@szkolagrzebienisko.eu::62361859-34ae-4f40-a2c1-b8513b9c4df0" providerId="AD" clId="Web-{18B55869-834B-4BE4-8C76-C1466E51D2F0}" dt="2020-11-24T18:10:34.435" v="3444"/>
          <ac:spMkLst>
            <pc:docMk/>
            <pc:sldMk cId="139851960" sldId="274"/>
            <ac:spMk id="8" creationId="{3FCFB1DE-0B7E-48CC-BA90-B2AB0889F9D6}"/>
          </ac:spMkLst>
        </pc:spChg>
        <pc:spChg chg="add del mod">
          <ac:chgData name="Karolina  Jankowska" userId="S::karolina.jankowska@szkolagrzebienisko.eu::62361859-34ae-4f40-a2c1-b8513b9c4df0" providerId="AD" clId="Web-{18B55869-834B-4BE4-8C76-C1466E51D2F0}" dt="2020-11-24T18:10:29.044" v="3443"/>
          <ac:spMkLst>
            <pc:docMk/>
            <pc:sldMk cId="139851960" sldId="274"/>
            <ac:spMk id="9" creationId="{994BE2CD-9438-42E3-89F6-DCE4FE04339B}"/>
          </ac:spMkLst>
        </pc:spChg>
        <pc:spChg chg="add del">
          <ac:chgData name="Karolina  Jankowska" userId="S::karolina.jankowska@szkolagrzebienisko.eu::62361859-34ae-4f40-a2c1-b8513b9c4df0" providerId="AD" clId="Web-{18B55869-834B-4BE4-8C76-C1466E51D2F0}" dt="2020-11-24T18:08:39.838" v="3440"/>
          <ac:spMkLst>
            <pc:docMk/>
            <pc:sldMk cId="139851960" sldId="274"/>
            <ac:spMk id="10" creationId="{2C61293E-6EBE-43EF-A52C-9BEBFD7679D4}"/>
          </ac:spMkLst>
        </pc:spChg>
        <pc:spChg chg="add del">
          <ac:chgData name="Karolina  Jankowska" userId="S::karolina.jankowska@szkolagrzebienisko.eu::62361859-34ae-4f40-a2c1-b8513b9c4df0" providerId="AD" clId="Web-{18B55869-834B-4BE4-8C76-C1466E51D2F0}" dt="2020-11-24T18:08:39.838" v="3440"/>
          <ac:spMkLst>
            <pc:docMk/>
            <pc:sldMk cId="139851960" sldId="274"/>
            <ac:spMk id="12" creationId="{3FCFB1DE-0B7E-48CC-BA90-B2AB0889F9D6}"/>
          </ac:spMkLst>
        </pc:spChg>
        <pc:spChg chg="add del mod">
          <ac:chgData name="Karolina  Jankowska" userId="S::karolina.jankowska@szkolagrzebienisko.eu::62361859-34ae-4f40-a2c1-b8513b9c4df0" providerId="AD" clId="Web-{18B55869-834B-4BE4-8C76-C1466E51D2F0}" dt="2020-11-24T18:12:09.063" v="3446"/>
          <ac:spMkLst>
            <pc:docMk/>
            <pc:sldMk cId="139851960" sldId="274"/>
            <ac:spMk id="14" creationId="{7428C8A7-B67D-4E15-8F9B-D5326FCCEA8B}"/>
          </ac:spMkLst>
        </pc:spChg>
        <pc:spChg chg="add del">
          <ac:chgData name="Karolina  Jankowska" userId="S::karolina.jankowska@szkolagrzebienisko.eu::62361859-34ae-4f40-a2c1-b8513b9c4df0" providerId="AD" clId="Web-{18B55869-834B-4BE4-8C76-C1466E51D2F0}" dt="2020-11-24T18:12:17.188" v="3447"/>
          <ac:spMkLst>
            <pc:docMk/>
            <pc:sldMk cId="139851960" sldId="274"/>
            <ac:spMk id="16" creationId="{A6D37EE4-EA1B-46EE-A54B-5233C63C9695}"/>
          </ac:spMkLst>
        </pc:spChg>
        <pc:spChg chg="add del">
          <ac:chgData name="Karolina  Jankowska" userId="S::karolina.jankowska@szkolagrzebienisko.eu::62361859-34ae-4f40-a2c1-b8513b9c4df0" providerId="AD" clId="Web-{18B55869-834B-4BE4-8C76-C1466E51D2F0}" dt="2020-11-24T18:12:17.188" v="3447"/>
          <ac:spMkLst>
            <pc:docMk/>
            <pc:sldMk cId="139851960" sldId="274"/>
            <ac:spMk id="18" creationId="{3EB27620-B0B1-4232-A055-99D3476060CF}"/>
          </ac:spMkLst>
        </pc:spChg>
        <pc:spChg chg="add del mod">
          <ac:chgData name="Karolina  Jankowska" userId="S::karolina.jankowska@szkolagrzebienisko.eu::62361859-34ae-4f40-a2c1-b8513b9c4df0" providerId="AD" clId="Web-{18B55869-834B-4BE4-8C76-C1466E51D2F0}" dt="2020-11-24T18:13:12.158" v="3449"/>
          <ac:spMkLst>
            <pc:docMk/>
            <pc:sldMk cId="139851960" sldId="274"/>
            <ac:spMk id="19" creationId="{A7B439F0-B3EE-43FB-971B-F04A8D6F6981}"/>
          </ac:spMkLst>
        </pc:spChg>
        <pc:spChg chg="add del">
          <ac:chgData name="Karolina  Jankowska" userId="S::karolina.jankowska@szkolagrzebienisko.eu::62361859-34ae-4f40-a2c1-b8513b9c4df0" providerId="AD" clId="Web-{18B55869-834B-4BE4-8C76-C1466E51D2F0}" dt="2020-11-24T18:13:25.002" v="3450"/>
          <ac:spMkLst>
            <pc:docMk/>
            <pc:sldMk cId="139851960" sldId="274"/>
            <ac:spMk id="23" creationId="{F13C74B1-5B17-4795-BED0-7140497B445A}"/>
          </ac:spMkLst>
        </pc:spChg>
        <pc:spChg chg="add del">
          <ac:chgData name="Karolina  Jankowska" userId="S::karolina.jankowska@szkolagrzebienisko.eu::62361859-34ae-4f40-a2c1-b8513b9c4df0" providerId="AD" clId="Web-{18B55869-834B-4BE4-8C76-C1466E51D2F0}" dt="2020-11-24T18:13:25.002" v="3450"/>
          <ac:spMkLst>
            <pc:docMk/>
            <pc:sldMk cId="139851960" sldId="274"/>
            <ac:spMk id="25" creationId="{3FCFB1DE-0B7E-48CC-BA90-B2AB0889F9D6}"/>
          </ac:spMkLst>
        </pc:spChg>
        <pc:spChg chg="add">
          <ac:chgData name="Karolina  Jankowska" userId="S::karolina.jankowska@szkolagrzebienisko.eu::62361859-34ae-4f40-a2c1-b8513b9c4df0" providerId="AD" clId="Web-{18B55869-834B-4BE4-8C76-C1466E51D2F0}" dt="2020-11-24T18:13:25.002" v="3450"/>
          <ac:spMkLst>
            <pc:docMk/>
            <pc:sldMk cId="139851960" sldId="274"/>
            <ac:spMk id="30" creationId="{A8908DB7-C3A6-4FCB-9820-CEE02B398C4A}"/>
          </ac:spMkLst>
        </pc:spChg>
        <pc:spChg chg="add">
          <ac:chgData name="Karolina  Jankowska" userId="S::karolina.jankowska@szkolagrzebienisko.eu::62361859-34ae-4f40-a2c1-b8513b9c4df0" providerId="AD" clId="Web-{18B55869-834B-4BE4-8C76-C1466E51D2F0}" dt="2020-11-24T18:13:25.002" v="3450"/>
          <ac:spMkLst>
            <pc:docMk/>
            <pc:sldMk cId="139851960" sldId="274"/>
            <ac:spMk id="34" creationId="{535742DD-1B16-4E9D-B715-0D74B4574A68}"/>
          </ac:spMkLst>
        </pc:spChg>
        <pc:picChg chg="add del mod ord">
          <ac:chgData name="Karolina  Jankowska" userId="S::karolina.jankowska@szkolagrzebienisko.eu::62361859-34ae-4f40-a2c1-b8513b9c4df0" providerId="AD" clId="Web-{18B55869-834B-4BE4-8C76-C1466E51D2F0}" dt="2020-11-24T18:08:46.307" v="3442"/>
          <ac:picMkLst>
            <pc:docMk/>
            <pc:sldMk cId="139851960" sldId="274"/>
            <ac:picMk id="4" creationId="{6C2CF739-ED71-46DB-8783-3B3C74075E17}"/>
          </ac:picMkLst>
        </pc:picChg>
        <pc:picChg chg="add del mod ord">
          <ac:chgData name="Karolina  Jankowska" userId="S::karolina.jankowska@szkolagrzebienisko.eu::62361859-34ae-4f40-a2c1-b8513b9c4df0" providerId="AD" clId="Web-{18B55869-834B-4BE4-8C76-C1466E51D2F0}" dt="2020-11-24T18:12:06.594" v="3445"/>
          <ac:picMkLst>
            <pc:docMk/>
            <pc:sldMk cId="139851960" sldId="274"/>
            <ac:picMk id="11" creationId="{042863EC-7010-4685-96CD-4851E859376D}"/>
          </ac:picMkLst>
        </pc:picChg>
        <pc:picChg chg="add del mod ord">
          <ac:chgData name="Karolina  Jankowska" userId="S::karolina.jankowska@szkolagrzebienisko.eu::62361859-34ae-4f40-a2c1-b8513b9c4df0" providerId="AD" clId="Web-{18B55869-834B-4BE4-8C76-C1466E51D2F0}" dt="2020-11-24T18:12:36.876" v="3448"/>
          <ac:picMkLst>
            <pc:docMk/>
            <pc:sldMk cId="139851960" sldId="274"/>
            <ac:picMk id="15" creationId="{227D1D22-D0FB-4389-85E2-D1D916C35B40}"/>
          </ac:picMkLst>
        </pc:picChg>
        <pc:picChg chg="add mod ord">
          <ac:chgData name="Karolina  Jankowska" userId="S::karolina.jankowska@szkolagrzebienisko.eu::62361859-34ae-4f40-a2c1-b8513b9c4df0" providerId="AD" clId="Web-{18B55869-834B-4BE4-8C76-C1466E51D2F0}" dt="2020-11-24T18:13:38.128" v="3452" actId="14100"/>
          <ac:picMkLst>
            <pc:docMk/>
            <pc:sldMk cId="139851960" sldId="274"/>
            <ac:picMk id="20" creationId="{DDC07679-DDBA-4302-89A4-FD539E3DB5BA}"/>
          </ac:picMkLst>
        </pc:picChg>
        <pc:inkChg chg="add">
          <ac:chgData name="Karolina  Jankowska" userId="S::karolina.jankowska@szkolagrzebienisko.eu::62361859-34ae-4f40-a2c1-b8513b9c4df0" providerId="AD" clId="Web-{18B55869-834B-4BE4-8C76-C1466E51D2F0}" dt="2020-11-24T18:13:25.002" v="3450"/>
          <ac:inkMkLst>
            <pc:docMk/>
            <pc:sldMk cId="139851960" sldId="274"/>
            <ac:inkMk id="32" creationId="{070477C5-0410-4E4F-97A1-F84C2465C187}"/>
          </ac:inkMkLst>
        </pc:inkChg>
      </pc:sldChg>
      <pc:sldChg chg="addSp delSp modSp new mod setBg">
        <pc:chgData name="Karolina  Jankowska" userId="S::karolina.jankowska@szkolagrzebienisko.eu::62361859-34ae-4f40-a2c1-b8513b9c4df0" providerId="AD" clId="Web-{18B55869-834B-4BE4-8C76-C1466E51D2F0}" dt="2020-11-24T18:42:04.378" v="3708"/>
        <pc:sldMkLst>
          <pc:docMk/>
          <pc:sldMk cId="1785882613" sldId="275"/>
        </pc:sldMkLst>
        <pc:spChg chg="mod">
          <ac:chgData name="Karolina  Jankowska" userId="S::karolina.jankowska@szkolagrzebienisko.eu::62361859-34ae-4f40-a2c1-b8513b9c4df0" providerId="AD" clId="Web-{18B55869-834B-4BE4-8C76-C1466E51D2F0}" dt="2020-11-24T18:42:04.378" v="3708"/>
          <ac:spMkLst>
            <pc:docMk/>
            <pc:sldMk cId="1785882613" sldId="275"/>
            <ac:spMk id="2" creationId="{41635C32-1D33-4862-991F-4C29852B6ED0}"/>
          </ac:spMkLst>
        </pc:spChg>
        <pc:spChg chg="mod">
          <ac:chgData name="Karolina  Jankowska" userId="S::karolina.jankowska@szkolagrzebienisko.eu::62361859-34ae-4f40-a2c1-b8513b9c4df0" providerId="AD" clId="Web-{18B55869-834B-4BE4-8C76-C1466E51D2F0}" dt="2020-11-24T18:42:04.378" v="3708"/>
          <ac:spMkLst>
            <pc:docMk/>
            <pc:sldMk cId="1785882613" sldId="275"/>
            <ac:spMk id="3" creationId="{B34A118A-63FC-4C31-B899-16A6D0784FAD}"/>
          </ac:spMkLst>
        </pc:spChg>
        <pc:spChg chg="add">
          <ac:chgData name="Karolina  Jankowska" userId="S::karolina.jankowska@szkolagrzebienisko.eu::62361859-34ae-4f40-a2c1-b8513b9c4df0" providerId="AD" clId="Web-{18B55869-834B-4BE4-8C76-C1466E51D2F0}" dt="2020-11-24T18:42:04.378" v="3708"/>
          <ac:spMkLst>
            <pc:docMk/>
            <pc:sldMk cId="1785882613" sldId="275"/>
            <ac:spMk id="6" creationId="{DA381740-063A-41A4-836D-85D14980EEF0}"/>
          </ac:spMkLst>
        </pc:spChg>
        <pc:spChg chg="add">
          <ac:chgData name="Karolina  Jankowska" userId="S::karolina.jankowska@szkolagrzebienisko.eu::62361859-34ae-4f40-a2c1-b8513b9c4df0" providerId="AD" clId="Web-{18B55869-834B-4BE4-8C76-C1466E51D2F0}" dt="2020-11-24T18:42:04.378" v="3708"/>
          <ac:spMkLst>
            <pc:docMk/>
            <pc:sldMk cId="1785882613" sldId="275"/>
            <ac:spMk id="7" creationId="{9B7AD9F6-8CE7-4299-8FC6-328F4DCD3FF9}"/>
          </ac:spMkLst>
        </pc:spChg>
        <pc:spChg chg="add">
          <ac:chgData name="Karolina  Jankowska" userId="S::karolina.jankowska@szkolagrzebienisko.eu::62361859-34ae-4f40-a2c1-b8513b9c4df0" providerId="AD" clId="Web-{18B55869-834B-4BE4-8C76-C1466E51D2F0}" dt="2020-11-24T18:42:04.378" v="3708"/>
          <ac:spMkLst>
            <pc:docMk/>
            <pc:sldMk cId="1785882613" sldId="275"/>
            <ac:spMk id="8" creationId="{F49775AF-8896-43EE-92C6-83497D6DC56F}"/>
          </ac:spMkLst>
        </pc:spChg>
        <pc:spChg chg="add del">
          <ac:chgData name="Karolina  Jankowska" userId="S::karolina.jankowska@szkolagrzebienisko.eu::62361859-34ae-4f40-a2c1-b8513b9c4df0" providerId="AD" clId="Web-{18B55869-834B-4BE4-8C76-C1466E51D2F0}" dt="2020-11-24T18:42:04.362" v="3707"/>
          <ac:spMkLst>
            <pc:docMk/>
            <pc:sldMk cId="1785882613" sldId="275"/>
            <ac:spMk id="9" creationId="{DA381740-063A-41A4-836D-85D14980EEF0}"/>
          </ac:spMkLst>
        </pc:spChg>
        <pc:spChg chg="add del">
          <ac:chgData name="Karolina  Jankowska" userId="S::karolina.jankowska@szkolagrzebienisko.eu::62361859-34ae-4f40-a2c1-b8513b9c4df0" providerId="AD" clId="Web-{18B55869-834B-4BE4-8C76-C1466E51D2F0}" dt="2020-11-24T18:42:04.362" v="3707"/>
          <ac:spMkLst>
            <pc:docMk/>
            <pc:sldMk cId="1785882613" sldId="275"/>
            <ac:spMk id="11" creationId="{665DBBEF-238B-476B-96AB-8AAC3224ECEA}"/>
          </ac:spMkLst>
        </pc:spChg>
        <pc:spChg chg="add del">
          <ac:chgData name="Karolina  Jankowska" userId="S::karolina.jankowska@szkolagrzebienisko.eu::62361859-34ae-4f40-a2c1-b8513b9c4df0" providerId="AD" clId="Web-{18B55869-834B-4BE4-8C76-C1466E51D2F0}" dt="2020-11-24T18:42:04.362" v="3707"/>
          <ac:spMkLst>
            <pc:docMk/>
            <pc:sldMk cId="1785882613" sldId="275"/>
            <ac:spMk id="13" creationId="{3FCFB1DE-0B7E-48CC-BA90-B2AB0889F9D6}"/>
          </ac:spMkLst>
        </pc:spChg>
        <pc:picChg chg="add mod">
          <ac:chgData name="Karolina  Jankowska" userId="S::karolina.jankowska@szkolagrzebienisko.eu::62361859-34ae-4f40-a2c1-b8513b9c4df0" providerId="AD" clId="Web-{18B55869-834B-4BE4-8C76-C1466E51D2F0}" dt="2020-11-24T18:42:04.378" v="3708"/>
          <ac:picMkLst>
            <pc:docMk/>
            <pc:sldMk cId="1785882613" sldId="275"/>
            <ac:picMk id="4" creationId="{4E6B6C87-64A3-42E5-B19D-ADB2AD48C028}"/>
          </ac:picMkLst>
        </pc:picChg>
      </pc:sldChg>
      <pc:sldChg chg="addSp delSp modSp new mod setBg">
        <pc:chgData name="Karolina  Jankowska" userId="S::karolina.jankowska@szkolagrzebienisko.eu::62361859-34ae-4f40-a2c1-b8513b9c4df0" providerId="AD" clId="Web-{18B55869-834B-4BE4-8C76-C1466E51D2F0}" dt="2020-11-24T18:46:50.120" v="3891" actId="20577"/>
        <pc:sldMkLst>
          <pc:docMk/>
          <pc:sldMk cId="2734269439" sldId="276"/>
        </pc:sldMkLst>
        <pc:spChg chg="mod">
          <ac:chgData name="Karolina  Jankowska" userId="S::karolina.jankowska@szkolagrzebienisko.eu::62361859-34ae-4f40-a2c1-b8513b9c4df0" providerId="AD" clId="Web-{18B55869-834B-4BE4-8C76-C1466E51D2F0}" dt="2020-11-24T18:46:50.120" v="3891" actId="20577"/>
          <ac:spMkLst>
            <pc:docMk/>
            <pc:sldMk cId="2734269439" sldId="276"/>
            <ac:spMk id="2" creationId="{17BB049A-942E-4D23-846B-7B3A3D483B73}"/>
          </ac:spMkLst>
        </pc:spChg>
        <pc:spChg chg="del">
          <ac:chgData name="Karolina  Jankowska" userId="S::karolina.jankowska@szkolagrzebienisko.eu::62361859-34ae-4f40-a2c1-b8513b9c4df0" providerId="AD" clId="Web-{18B55869-834B-4BE4-8C76-C1466E51D2F0}" dt="2020-11-24T18:43:10.145" v="3709"/>
          <ac:spMkLst>
            <pc:docMk/>
            <pc:sldMk cId="2734269439" sldId="276"/>
            <ac:spMk id="3" creationId="{3B1DFC88-6108-4C9F-87BF-C81978DE17EF}"/>
          </ac:spMkLst>
        </pc:spChg>
        <pc:spChg chg="add mod">
          <ac:chgData name="Karolina  Jankowska" userId="S::karolina.jankowska@szkolagrzebienisko.eu::62361859-34ae-4f40-a2c1-b8513b9c4df0" providerId="AD" clId="Web-{18B55869-834B-4BE4-8C76-C1466E51D2F0}" dt="2020-11-24T18:46:38.073" v="3888"/>
          <ac:spMkLst>
            <pc:docMk/>
            <pc:sldMk cId="2734269439" sldId="276"/>
            <ac:spMk id="5" creationId="{B8587636-D8FF-4C1A-9B57-74F12F9D1F3A}"/>
          </ac:spMkLst>
        </pc:spChg>
        <pc:spChg chg="add">
          <ac:chgData name="Karolina  Jankowska" userId="S::karolina.jankowska@szkolagrzebienisko.eu::62361859-34ae-4f40-a2c1-b8513b9c4df0" providerId="AD" clId="Web-{18B55869-834B-4BE4-8C76-C1466E51D2F0}" dt="2020-11-24T18:46:38.073" v="3888"/>
          <ac:spMkLst>
            <pc:docMk/>
            <pc:sldMk cId="2734269439" sldId="276"/>
            <ac:spMk id="10" creationId="{743AA782-23D1-4521-8CAD-47662984AA08}"/>
          </ac:spMkLst>
        </pc:spChg>
        <pc:spChg chg="add">
          <ac:chgData name="Karolina  Jankowska" userId="S::karolina.jankowska@szkolagrzebienisko.eu::62361859-34ae-4f40-a2c1-b8513b9c4df0" providerId="AD" clId="Web-{18B55869-834B-4BE4-8C76-C1466E51D2F0}" dt="2020-11-24T18:46:38.073" v="3888"/>
          <ac:spMkLst>
            <pc:docMk/>
            <pc:sldMk cId="2734269439" sldId="276"/>
            <ac:spMk id="12" creationId="{3CE8AF5E-D374-4CF1-90CC-35CF73B81C3E}"/>
          </ac:spMkLst>
        </pc:spChg>
        <pc:picChg chg="add mod ord">
          <ac:chgData name="Karolina  Jankowska" userId="S::karolina.jankowska@szkolagrzebienisko.eu::62361859-34ae-4f40-a2c1-b8513b9c4df0" providerId="AD" clId="Web-{18B55869-834B-4BE4-8C76-C1466E51D2F0}" dt="2020-11-24T18:46:38.073" v="3888"/>
          <ac:picMkLst>
            <pc:docMk/>
            <pc:sldMk cId="2734269439" sldId="276"/>
            <ac:picMk id="4" creationId="{A8BB9936-888F-401C-AEEB-A5F9647E24A0}"/>
          </ac:picMkLst>
        </pc:picChg>
        <pc:inkChg chg="add">
          <ac:chgData name="Karolina  Jankowska" userId="S::karolina.jankowska@szkolagrzebienisko.eu::62361859-34ae-4f40-a2c1-b8513b9c4df0" providerId="AD" clId="Web-{18B55869-834B-4BE4-8C76-C1466E51D2F0}" dt="2020-11-24T18:46:38.073" v="3888"/>
          <ac:inkMkLst>
            <pc:docMk/>
            <pc:sldMk cId="2734269439" sldId="276"/>
            <ac:inkMk id="14" creationId="{070477C5-0410-4E4F-97A1-F84C2465C187}"/>
          </ac:inkMkLst>
        </pc:inkChg>
      </pc:sldChg>
      <pc:sldChg chg="addSp modSp new mod setBg">
        <pc:chgData name="Karolina  Jankowska" userId="S::karolina.jankowska@szkolagrzebienisko.eu::62361859-34ae-4f40-a2c1-b8513b9c4df0" providerId="AD" clId="Web-{18B55869-834B-4BE4-8C76-C1466E51D2F0}" dt="2020-11-24T18:53:24.771" v="4087"/>
        <pc:sldMkLst>
          <pc:docMk/>
          <pc:sldMk cId="943485609" sldId="277"/>
        </pc:sldMkLst>
        <pc:spChg chg="mod">
          <ac:chgData name="Karolina  Jankowska" userId="S::karolina.jankowska@szkolagrzebienisko.eu::62361859-34ae-4f40-a2c1-b8513b9c4df0" providerId="AD" clId="Web-{18B55869-834B-4BE4-8C76-C1466E51D2F0}" dt="2020-11-24T18:53:24.771" v="4087"/>
          <ac:spMkLst>
            <pc:docMk/>
            <pc:sldMk cId="943485609" sldId="277"/>
            <ac:spMk id="2" creationId="{079B78FD-A93F-4260-95C9-4BDABF3579C7}"/>
          </ac:spMkLst>
        </pc:spChg>
        <pc:spChg chg="mod">
          <ac:chgData name="Karolina  Jankowska" userId="S::karolina.jankowska@szkolagrzebienisko.eu::62361859-34ae-4f40-a2c1-b8513b9c4df0" providerId="AD" clId="Web-{18B55869-834B-4BE4-8C76-C1466E51D2F0}" dt="2020-11-24T18:53:24.771" v="4087"/>
          <ac:spMkLst>
            <pc:docMk/>
            <pc:sldMk cId="943485609" sldId="277"/>
            <ac:spMk id="3" creationId="{95882FD0-EBD9-4EAF-931E-E1B445F89AA3}"/>
          </ac:spMkLst>
        </pc:spChg>
        <pc:spChg chg="add">
          <ac:chgData name="Karolina  Jankowska" userId="S::karolina.jankowska@szkolagrzebienisko.eu::62361859-34ae-4f40-a2c1-b8513b9c4df0" providerId="AD" clId="Web-{18B55869-834B-4BE4-8C76-C1466E51D2F0}" dt="2020-11-24T18:53:24.771" v="4087"/>
          <ac:spMkLst>
            <pc:docMk/>
            <pc:sldMk cId="943485609" sldId="277"/>
            <ac:spMk id="9" creationId="{2C61293E-6EBE-43EF-A52C-9BEBFD7679D4}"/>
          </ac:spMkLst>
        </pc:spChg>
        <pc:spChg chg="add">
          <ac:chgData name="Karolina  Jankowska" userId="S::karolina.jankowska@szkolagrzebienisko.eu::62361859-34ae-4f40-a2c1-b8513b9c4df0" providerId="AD" clId="Web-{18B55869-834B-4BE4-8C76-C1466E51D2F0}" dt="2020-11-24T18:53:24.771" v="4087"/>
          <ac:spMkLst>
            <pc:docMk/>
            <pc:sldMk cId="943485609" sldId="277"/>
            <ac:spMk id="11" creationId="{3FCFB1DE-0B7E-48CC-BA90-B2AB0889F9D6}"/>
          </ac:spMkLst>
        </pc:spChg>
        <pc:picChg chg="add mod">
          <ac:chgData name="Karolina  Jankowska" userId="S::karolina.jankowska@szkolagrzebienisko.eu::62361859-34ae-4f40-a2c1-b8513b9c4df0" providerId="AD" clId="Web-{18B55869-834B-4BE4-8C76-C1466E51D2F0}" dt="2020-11-24T18:53:24.771" v="4087"/>
          <ac:picMkLst>
            <pc:docMk/>
            <pc:sldMk cId="943485609" sldId="277"/>
            <ac:picMk id="4" creationId="{338551E1-B9AC-42B3-AB82-50096547AFBB}"/>
          </ac:picMkLst>
        </pc:picChg>
      </pc:sldChg>
      <pc:sldChg chg="addSp modSp new mod setBg">
        <pc:chgData name="Karolina  Jankowska" userId="S::karolina.jankowska@szkolagrzebienisko.eu::62361859-34ae-4f40-a2c1-b8513b9c4df0" providerId="AD" clId="Web-{18B55869-834B-4BE4-8C76-C1466E51D2F0}" dt="2020-11-24T18:58:23.233" v="4232"/>
        <pc:sldMkLst>
          <pc:docMk/>
          <pc:sldMk cId="2379346438" sldId="278"/>
        </pc:sldMkLst>
        <pc:spChg chg="mod">
          <ac:chgData name="Karolina  Jankowska" userId="S::karolina.jankowska@szkolagrzebienisko.eu::62361859-34ae-4f40-a2c1-b8513b9c4df0" providerId="AD" clId="Web-{18B55869-834B-4BE4-8C76-C1466E51D2F0}" dt="2020-11-24T18:58:23.233" v="4232"/>
          <ac:spMkLst>
            <pc:docMk/>
            <pc:sldMk cId="2379346438" sldId="278"/>
            <ac:spMk id="2" creationId="{21AB41FC-53A7-4257-BE6E-F8AEA050A629}"/>
          </ac:spMkLst>
        </pc:spChg>
        <pc:spChg chg="mod ord">
          <ac:chgData name="Karolina  Jankowska" userId="S::karolina.jankowska@szkolagrzebienisko.eu::62361859-34ae-4f40-a2c1-b8513b9c4df0" providerId="AD" clId="Web-{18B55869-834B-4BE4-8C76-C1466E51D2F0}" dt="2020-11-24T18:58:23.233" v="4232"/>
          <ac:spMkLst>
            <pc:docMk/>
            <pc:sldMk cId="2379346438" sldId="278"/>
            <ac:spMk id="3" creationId="{642546D9-B2FB-474B-8A41-54B753FE4341}"/>
          </ac:spMkLst>
        </pc:spChg>
        <pc:spChg chg="add">
          <ac:chgData name="Karolina  Jankowska" userId="S::karolina.jankowska@szkolagrzebienisko.eu::62361859-34ae-4f40-a2c1-b8513b9c4df0" providerId="AD" clId="Web-{18B55869-834B-4BE4-8C76-C1466E51D2F0}" dt="2020-11-24T18:58:23.233" v="4232"/>
          <ac:spMkLst>
            <pc:docMk/>
            <pc:sldMk cId="2379346438" sldId="278"/>
            <ac:spMk id="9" creationId="{A6D37EE4-EA1B-46EE-A54B-5233C63C9695}"/>
          </ac:spMkLst>
        </pc:spChg>
        <pc:spChg chg="add">
          <ac:chgData name="Karolina  Jankowska" userId="S::karolina.jankowska@szkolagrzebienisko.eu::62361859-34ae-4f40-a2c1-b8513b9c4df0" providerId="AD" clId="Web-{18B55869-834B-4BE4-8C76-C1466E51D2F0}" dt="2020-11-24T18:58:23.233" v="4232"/>
          <ac:spMkLst>
            <pc:docMk/>
            <pc:sldMk cId="2379346438" sldId="278"/>
            <ac:spMk id="11" creationId="{3EB27620-B0B1-4232-A055-99D3476060CF}"/>
          </ac:spMkLst>
        </pc:spChg>
        <pc:picChg chg="add mod">
          <ac:chgData name="Karolina  Jankowska" userId="S::karolina.jankowska@szkolagrzebienisko.eu::62361859-34ae-4f40-a2c1-b8513b9c4df0" providerId="AD" clId="Web-{18B55869-834B-4BE4-8C76-C1466E51D2F0}" dt="2020-11-24T18:58:23.233" v="4232"/>
          <ac:picMkLst>
            <pc:docMk/>
            <pc:sldMk cId="2379346438" sldId="278"/>
            <ac:picMk id="4" creationId="{8BF38E4F-7946-4DD4-897B-9A911AC13A19}"/>
          </ac:picMkLst>
        </pc:picChg>
      </pc:sldChg>
      <pc:sldChg chg="addSp modSp new mod setBg">
        <pc:chgData name="Karolina  Jankowska" userId="S::karolina.jankowska@szkolagrzebienisko.eu::62361859-34ae-4f40-a2c1-b8513b9c4df0" providerId="AD" clId="Web-{18B55869-834B-4BE4-8C76-C1466E51D2F0}" dt="2020-11-24T19:03:18.475" v="4268"/>
        <pc:sldMkLst>
          <pc:docMk/>
          <pc:sldMk cId="4095281375" sldId="279"/>
        </pc:sldMkLst>
        <pc:spChg chg="mod">
          <ac:chgData name="Karolina  Jankowska" userId="S::karolina.jankowska@szkolagrzebienisko.eu::62361859-34ae-4f40-a2c1-b8513b9c4df0" providerId="AD" clId="Web-{18B55869-834B-4BE4-8C76-C1466E51D2F0}" dt="2020-11-24T19:03:18.475" v="4268"/>
          <ac:spMkLst>
            <pc:docMk/>
            <pc:sldMk cId="4095281375" sldId="279"/>
            <ac:spMk id="2" creationId="{72F47A14-18A4-4581-908F-07B59E823B21}"/>
          </ac:spMkLst>
        </pc:spChg>
        <pc:spChg chg="mod">
          <ac:chgData name="Karolina  Jankowska" userId="S::karolina.jankowska@szkolagrzebienisko.eu::62361859-34ae-4f40-a2c1-b8513b9c4df0" providerId="AD" clId="Web-{18B55869-834B-4BE4-8C76-C1466E51D2F0}" dt="2020-11-24T19:03:18.475" v="4268"/>
          <ac:spMkLst>
            <pc:docMk/>
            <pc:sldMk cId="4095281375" sldId="279"/>
            <ac:spMk id="3" creationId="{7F165686-5111-4DD3-AF4F-0A7798DC6F83}"/>
          </ac:spMkLst>
        </pc:spChg>
        <pc:spChg chg="add">
          <ac:chgData name="Karolina  Jankowska" userId="S::karolina.jankowska@szkolagrzebienisko.eu::62361859-34ae-4f40-a2c1-b8513b9c4df0" providerId="AD" clId="Web-{18B55869-834B-4BE4-8C76-C1466E51D2F0}" dt="2020-11-24T19:03:18.475" v="4268"/>
          <ac:spMkLst>
            <pc:docMk/>
            <pc:sldMk cId="4095281375" sldId="279"/>
            <ac:spMk id="9" creationId="{2C61293E-6EBE-43EF-A52C-9BEBFD7679D4}"/>
          </ac:spMkLst>
        </pc:spChg>
        <pc:spChg chg="add">
          <ac:chgData name="Karolina  Jankowska" userId="S::karolina.jankowska@szkolagrzebienisko.eu::62361859-34ae-4f40-a2c1-b8513b9c4df0" providerId="AD" clId="Web-{18B55869-834B-4BE4-8C76-C1466E51D2F0}" dt="2020-11-24T19:03:18.475" v="4268"/>
          <ac:spMkLst>
            <pc:docMk/>
            <pc:sldMk cId="4095281375" sldId="279"/>
            <ac:spMk id="11" creationId="{3FCFB1DE-0B7E-48CC-BA90-B2AB0889F9D6}"/>
          </ac:spMkLst>
        </pc:spChg>
        <pc:picChg chg="add mod">
          <ac:chgData name="Karolina  Jankowska" userId="S::karolina.jankowska@szkolagrzebienisko.eu::62361859-34ae-4f40-a2c1-b8513b9c4df0" providerId="AD" clId="Web-{18B55869-834B-4BE4-8C76-C1466E51D2F0}" dt="2020-11-24T19:03:18.475" v="4268"/>
          <ac:picMkLst>
            <pc:docMk/>
            <pc:sldMk cId="4095281375" sldId="279"/>
            <ac:picMk id="4" creationId="{27DB55C0-CA37-4837-A72C-212ED168420C}"/>
          </ac:picMkLst>
        </pc:picChg>
      </pc:sldChg>
      <pc:sldChg chg="addSp modSp new">
        <pc:chgData name="Karolina  Jankowska" userId="S::karolina.jankowska@szkolagrzebienisko.eu::62361859-34ae-4f40-a2c1-b8513b9c4df0" providerId="AD" clId="Web-{18B55869-834B-4BE4-8C76-C1466E51D2F0}" dt="2020-11-24T16:43:41.463" v="3396" actId="14100"/>
        <pc:sldMkLst>
          <pc:docMk/>
          <pc:sldMk cId="3231272558" sldId="280"/>
        </pc:sldMkLst>
        <pc:spChg chg="mod">
          <ac:chgData name="Karolina  Jankowska" userId="S::karolina.jankowska@szkolagrzebienisko.eu::62361859-34ae-4f40-a2c1-b8513b9c4df0" providerId="AD" clId="Web-{18B55869-834B-4BE4-8C76-C1466E51D2F0}" dt="2020-11-24T16:43:41.463" v="3396" actId="14100"/>
          <ac:spMkLst>
            <pc:docMk/>
            <pc:sldMk cId="3231272558" sldId="280"/>
            <ac:spMk id="2" creationId="{B9B5CB31-AD57-4B05-8914-3ADCF368897C}"/>
          </ac:spMkLst>
        </pc:spChg>
        <pc:spChg chg="mod">
          <ac:chgData name="Karolina  Jankowska" userId="S::karolina.jankowska@szkolagrzebienisko.eu::62361859-34ae-4f40-a2c1-b8513b9c4df0" providerId="AD" clId="Web-{18B55869-834B-4BE4-8C76-C1466E51D2F0}" dt="2020-11-24T16:41:32.039" v="3392" actId="1076"/>
          <ac:spMkLst>
            <pc:docMk/>
            <pc:sldMk cId="3231272558" sldId="280"/>
            <ac:spMk id="3" creationId="{5894E68D-E057-4E96-9486-14474AD527BF}"/>
          </ac:spMkLst>
        </pc:spChg>
        <pc:spChg chg="add mod">
          <ac:chgData name="Karolina  Jankowska" userId="S::karolina.jankowska@szkolagrzebienisko.eu::62361859-34ae-4f40-a2c1-b8513b9c4df0" providerId="AD" clId="Web-{18B55869-834B-4BE4-8C76-C1466E51D2F0}" dt="2020-11-24T16:40:51.631" v="3388" actId="1076"/>
          <ac:spMkLst>
            <pc:docMk/>
            <pc:sldMk cId="3231272558" sldId="280"/>
            <ac:spMk id="6" creationId="{4BCD5A01-A937-4E65-9625-A1690556B830}"/>
          </ac:spMkLst>
        </pc:spChg>
        <pc:picChg chg="add mod">
          <ac:chgData name="Karolina  Jankowska" userId="S::karolina.jankowska@szkolagrzebienisko.eu::62361859-34ae-4f40-a2c1-b8513b9c4df0" providerId="AD" clId="Web-{18B55869-834B-4BE4-8C76-C1466E51D2F0}" dt="2020-11-24T16:41:58.586" v="3394" actId="14100"/>
          <ac:picMkLst>
            <pc:docMk/>
            <pc:sldMk cId="3231272558" sldId="280"/>
            <ac:picMk id="4" creationId="{FDF831B9-1F99-4CFA-9290-9FAD5172BA54}"/>
          </ac:picMkLst>
        </pc:picChg>
        <pc:picChg chg="add mod">
          <ac:chgData name="Karolina  Jankowska" userId="S::karolina.jankowska@szkolagrzebienisko.eu::62361859-34ae-4f40-a2c1-b8513b9c4df0" providerId="AD" clId="Web-{18B55869-834B-4BE4-8C76-C1466E51D2F0}" dt="2020-11-24T16:41:20.101" v="3390" actId="1076"/>
          <ac:picMkLst>
            <pc:docMk/>
            <pc:sldMk cId="3231272558" sldId="280"/>
            <ac:picMk id="5" creationId="{2C27A75E-0520-49AD-83EE-85843248F1F5}"/>
          </ac:picMkLst>
        </pc:picChg>
      </pc:sldChg>
      <pc:sldChg chg="addSp delSp modSp new mod setBg">
        <pc:chgData name="Karolina  Jankowska" userId="S::karolina.jankowska@szkolagrzebienisko.eu::62361859-34ae-4f40-a2c1-b8513b9c4df0" providerId="AD" clId="Web-{18B55869-834B-4BE4-8C76-C1466E51D2F0}" dt="2020-11-24T18:23:25.456" v="3652"/>
        <pc:sldMkLst>
          <pc:docMk/>
          <pc:sldMk cId="2361253147" sldId="281"/>
        </pc:sldMkLst>
        <pc:spChg chg="mod">
          <ac:chgData name="Karolina  Jankowska" userId="S::karolina.jankowska@szkolagrzebienisko.eu::62361859-34ae-4f40-a2c1-b8513b9c4df0" providerId="AD" clId="Web-{18B55869-834B-4BE4-8C76-C1466E51D2F0}" dt="2020-11-24T18:23:25.456" v="3652"/>
          <ac:spMkLst>
            <pc:docMk/>
            <pc:sldMk cId="2361253147" sldId="281"/>
            <ac:spMk id="2" creationId="{56C31BF3-F589-475B-AE76-B0C319AD3623}"/>
          </ac:spMkLst>
        </pc:spChg>
        <pc:spChg chg="del">
          <ac:chgData name="Karolina  Jankowska" userId="S::karolina.jankowska@szkolagrzebienisko.eu::62361859-34ae-4f40-a2c1-b8513b9c4df0" providerId="AD" clId="Web-{18B55869-834B-4BE4-8C76-C1466E51D2F0}" dt="2020-11-24T18:22:58.987" v="3613"/>
          <ac:spMkLst>
            <pc:docMk/>
            <pc:sldMk cId="2361253147" sldId="281"/>
            <ac:spMk id="3" creationId="{AB1F2927-0632-4C28-8ECE-A2F19F502B16}"/>
          </ac:spMkLst>
        </pc:spChg>
        <pc:spChg chg="add">
          <ac:chgData name="Karolina  Jankowska" userId="S::karolina.jankowska@szkolagrzebienisko.eu::62361859-34ae-4f40-a2c1-b8513b9c4df0" providerId="AD" clId="Web-{18B55869-834B-4BE4-8C76-C1466E51D2F0}" dt="2020-11-24T18:23:25.456" v="3652"/>
          <ac:spMkLst>
            <pc:docMk/>
            <pc:sldMk cId="2361253147" sldId="281"/>
            <ac:spMk id="9" creationId="{DA381740-063A-41A4-836D-85D14980EEF0}"/>
          </ac:spMkLst>
        </pc:spChg>
        <pc:spChg chg="add">
          <ac:chgData name="Karolina  Jankowska" userId="S::karolina.jankowska@szkolagrzebienisko.eu::62361859-34ae-4f40-a2c1-b8513b9c4df0" providerId="AD" clId="Web-{18B55869-834B-4BE4-8C76-C1466E51D2F0}" dt="2020-11-24T18:23:25.456" v="3652"/>
          <ac:spMkLst>
            <pc:docMk/>
            <pc:sldMk cId="2361253147" sldId="281"/>
            <ac:spMk id="11" creationId="{665DBBEF-238B-476B-96AB-8AAC3224ECEA}"/>
          </ac:spMkLst>
        </pc:spChg>
        <pc:spChg chg="add">
          <ac:chgData name="Karolina  Jankowska" userId="S::karolina.jankowska@szkolagrzebienisko.eu::62361859-34ae-4f40-a2c1-b8513b9c4df0" providerId="AD" clId="Web-{18B55869-834B-4BE4-8C76-C1466E51D2F0}" dt="2020-11-24T18:23:25.456" v="3652"/>
          <ac:spMkLst>
            <pc:docMk/>
            <pc:sldMk cId="2361253147" sldId="281"/>
            <ac:spMk id="13" creationId="{3FCFB1DE-0B7E-48CC-BA90-B2AB0889F9D6}"/>
          </ac:spMkLst>
        </pc:spChg>
        <pc:picChg chg="add mod ord">
          <ac:chgData name="Karolina  Jankowska" userId="S::karolina.jankowska@szkolagrzebienisko.eu::62361859-34ae-4f40-a2c1-b8513b9c4df0" providerId="AD" clId="Web-{18B55869-834B-4BE4-8C76-C1466E51D2F0}" dt="2020-11-24T18:23:25.456" v="3652"/>
          <ac:picMkLst>
            <pc:docMk/>
            <pc:sldMk cId="2361253147" sldId="281"/>
            <ac:picMk id="4" creationId="{3190E352-827C-41F6-AA2E-01314A0F4FEF}"/>
          </ac:picMkLst>
        </pc:picChg>
      </pc:sldChg>
      <pc:sldMasterChg chg="del delSldLayout">
        <pc:chgData name="Karolina  Jankowska" userId="S::karolina.jankowska@szkolagrzebienisko.eu::62361859-34ae-4f40-a2c1-b8513b9c4df0" providerId="AD" clId="Web-{18B55869-834B-4BE4-8C76-C1466E51D2F0}" dt="2020-11-24T07:41:54.072" v="34"/>
        <pc:sldMasterMkLst>
          <pc:docMk/>
          <pc:sldMasterMk cId="3926633689" sldId="2147483648"/>
        </pc:sldMasterMkLst>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3391757436" sldId="2147483649"/>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967380084" sldId="2147483650"/>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13234121" sldId="2147483651"/>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3883036252" sldId="2147483652"/>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961808292" sldId="2147483653"/>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1544797292" sldId="2147483654"/>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1850839136" sldId="2147483655"/>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2715530444" sldId="2147483656"/>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3024906009" sldId="2147483657"/>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2454508176" sldId="2147483658"/>
          </pc:sldLayoutMkLst>
        </pc:sldLayoutChg>
        <pc:sldLayoutChg chg="del">
          <pc:chgData name="Karolina  Jankowska" userId="S::karolina.jankowska@szkolagrzebienisko.eu::62361859-34ae-4f40-a2c1-b8513b9c4df0" providerId="AD" clId="Web-{18B55869-834B-4BE4-8C76-C1466E51D2F0}" dt="2020-11-24T07:41:54.072" v="34"/>
          <pc:sldLayoutMkLst>
            <pc:docMk/>
            <pc:sldMasterMk cId="3926633689" sldId="2147483648"/>
            <pc:sldLayoutMk cId="1340386666" sldId="2147483659"/>
          </pc:sldLayoutMkLst>
        </pc:sldLayoutChg>
      </pc:sldMasterChg>
      <pc:sldMasterChg chg="add replId addSldLayout">
        <pc:chgData name="Karolina  Jankowska" userId="S::karolina.jankowska@szkolagrzebienisko.eu::62361859-34ae-4f40-a2c1-b8513b9c4df0" providerId="AD" clId="Web-{18B55869-834B-4BE4-8C76-C1466E51D2F0}" dt="2020-11-24T07:41:54.072" v="34"/>
        <pc:sldMasterMkLst>
          <pc:docMk/>
          <pc:sldMasterMk cId="4202402604" sldId="2147483660"/>
        </pc:sldMasterMkLst>
        <pc:sldLayoutChg chg="add">
          <pc:chgData name="Karolina  Jankowska" userId="S::karolina.jankowska@szkolagrzebienisko.eu::62361859-34ae-4f40-a2c1-b8513b9c4df0" providerId="AD" clId="Web-{18B55869-834B-4BE4-8C76-C1466E51D2F0}" dt="2020-11-24T07:41:54.072" v="34"/>
          <pc:sldLayoutMkLst>
            <pc:docMk/>
            <pc:sldMasterMk cId="4202402604" sldId="2147483660"/>
            <pc:sldLayoutMk cId="3200722395" sldId="2147483661"/>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1193417376" sldId="2147483662"/>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2366022615" sldId="2147483663"/>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3088949868" sldId="2147483664"/>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1353446959" sldId="2147483665"/>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3575229377" sldId="2147483666"/>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3422142608" sldId="2147483667"/>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3392986785" sldId="2147483668"/>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754513153" sldId="2147483669"/>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1760051677" sldId="2147483670"/>
          </pc:sldLayoutMkLst>
        </pc:sldLayoutChg>
        <pc:sldLayoutChg chg="add replId">
          <pc:chgData name="Karolina  Jankowska" userId="S::karolina.jankowska@szkolagrzebienisko.eu::62361859-34ae-4f40-a2c1-b8513b9c4df0" providerId="AD" clId="Web-{18B55869-834B-4BE4-8C76-C1466E51D2F0}" dt="2020-11-24T07:41:54.072" v="34"/>
          <pc:sldLayoutMkLst>
            <pc:docMk/>
            <pc:sldMasterMk cId="4202402604" sldId="2147483660"/>
            <pc:sldLayoutMk cId="4246667971" sldId="2147483671"/>
          </pc:sldLayoutMkLst>
        </pc:sldLayoutChg>
      </pc:sldMasterChg>
    </pc:docChg>
  </pc:docChgLst>
  <pc:docChgLst>
    <pc:chgData name="Karolina  Jankowska" userId="S::karolina.jankowska@szkolagrzebienisko.eu::62361859-34ae-4f40-a2c1-b8513b9c4df0" providerId="AD" clId="Web-{F331F96E-924D-431F-90FD-74E41E81A706}"/>
    <pc:docChg chg="modSld">
      <pc:chgData name="Karolina  Jankowska" userId="S::karolina.jankowska@szkolagrzebienisko.eu::62361859-34ae-4f40-a2c1-b8513b9c4df0" providerId="AD" clId="Web-{F331F96E-924D-431F-90FD-74E41E81A706}" dt="2020-11-24T19:34:28.772" v="156" actId="20577"/>
      <pc:docMkLst>
        <pc:docMk/>
      </pc:docMkLst>
      <pc:sldChg chg="modSp">
        <pc:chgData name="Karolina  Jankowska" userId="S::karolina.jankowska@szkolagrzebienisko.eu::62361859-34ae-4f40-a2c1-b8513b9c4df0" providerId="AD" clId="Web-{F331F96E-924D-431F-90FD-74E41E81A706}" dt="2020-11-24T19:09:38.160" v="6" actId="14100"/>
        <pc:sldMkLst>
          <pc:docMk/>
          <pc:sldMk cId="1102620577" sldId="257"/>
        </pc:sldMkLst>
        <pc:spChg chg="mod">
          <ac:chgData name="Karolina  Jankowska" userId="S::karolina.jankowska@szkolagrzebienisko.eu::62361859-34ae-4f40-a2c1-b8513b9c4df0" providerId="AD" clId="Web-{F331F96E-924D-431F-90FD-74E41E81A706}" dt="2020-11-24T19:09:38.160" v="6" actId="14100"/>
          <ac:spMkLst>
            <pc:docMk/>
            <pc:sldMk cId="1102620577" sldId="257"/>
            <ac:spMk id="3" creationId="{C0193345-2962-48BA-A60B-2116B6E3599D}"/>
          </ac:spMkLst>
        </pc:spChg>
      </pc:sldChg>
      <pc:sldChg chg="modSp">
        <pc:chgData name="Karolina  Jankowska" userId="S::karolina.jankowska@szkolagrzebienisko.eu::62361859-34ae-4f40-a2c1-b8513b9c4df0" providerId="AD" clId="Web-{F331F96E-924D-431F-90FD-74E41E81A706}" dt="2020-11-24T19:10:28.332" v="12" actId="14100"/>
        <pc:sldMkLst>
          <pc:docMk/>
          <pc:sldMk cId="1087938201" sldId="258"/>
        </pc:sldMkLst>
        <pc:spChg chg="mod">
          <ac:chgData name="Karolina  Jankowska" userId="S::karolina.jankowska@szkolagrzebienisko.eu::62361859-34ae-4f40-a2c1-b8513b9c4df0" providerId="AD" clId="Web-{F331F96E-924D-431F-90FD-74E41E81A706}" dt="2020-11-24T19:10:28.332" v="12" actId="14100"/>
          <ac:spMkLst>
            <pc:docMk/>
            <pc:sldMk cId="1087938201" sldId="258"/>
            <ac:spMk id="3" creationId="{31F531C8-58A5-40CB-A1C3-CDF5CEC7319A}"/>
          </ac:spMkLst>
        </pc:spChg>
      </pc:sldChg>
      <pc:sldChg chg="modSp">
        <pc:chgData name="Karolina  Jankowska" userId="S::karolina.jankowska@szkolagrzebienisko.eu::62361859-34ae-4f40-a2c1-b8513b9c4df0" providerId="AD" clId="Web-{F331F96E-924D-431F-90FD-74E41E81A706}" dt="2020-11-24T19:10:51.537" v="14" actId="20577"/>
        <pc:sldMkLst>
          <pc:docMk/>
          <pc:sldMk cId="3525033782" sldId="260"/>
        </pc:sldMkLst>
        <pc:spChg chg="mod">
          <ac:chgData name="Karolina  Jankowska" userId="S::karolina.jankowska@szkolagrzebienisko.eu::62361859-34ae-4f40-a2c1-b8513b9c4df0" providerId="AD" clId="Web-{F331F96E-924D-431F-90FD-74E41E81A706}" dt="2020-11-24T19:10:51.537" v="14" actId="20577"/>
          <ac:spMkLst>
            <pc:docMk/>
            <pc:sldMk cId="3525033782" sldId="260"/>
            <ac:spMk id="3" creationId="{18505499-CB01-485C-A2AB-BCB280428262}"/>
          </ac:spMkLst>
        </pc:spChg>
      </pc:sldChg>
      <pc:sldChg chg="modSp">
        <pc:chgData name="Karolina  Jankowska" userId="S::karolina.jankowska@szkolagrzebienisko.eu::62361859-34ae-4f40-a2c1-b8513b9c4df0" providerId="AD" clId="Web-{F331F96E-924D-431F-90FD-74E41E81A706}" dt="2020-11-24T19:34:27.382" v="154" actId="20577"/>
        <pc:sldMkLst>
          <pc:docMk/>
          <pc:sldMk cId="3873878139" sldId="262"/>
        </pc:sldMkLst>
        <pc:spChg chg="mod">
          <ac:chgData name="Karolina  Jankowska" userId="S::karolina.jankowska@szkolagrzebienisko.eu::62361859-34ae-4f40-a2c1-b8513b9c4df0" providerId="AD" clId="Web-{F331F96E-924D-431F-90FD-74E41E81A706}" dt="2020-11-24T19:34:27.382" v="154" actId="20577"/>
          <ac:spMkLst>
            <pc:docMk/>
            <pc:sldMk cId="3873878139" sldId="262"/>
            <ac:spMk id="2" creationId="{C98DCFB2-3A0D-41CD-A7AA-CFFAB525772B}"/>
          </ac:spMkLst>
        </pc:spChg>
        <pc:spChg chg="mod">
          <ac:chgData name="Karolina  Jankowska" userId="S::karolina.jankowska@szkolagrzebienisko.eu::62361859-34ae-4f40-a2c1-b8513b9c4df0" providerId="AD" clId="Web-{F331F96E-924D-431F-90FD-74E41E81A706}" dt="2020-11-24T19:11:17.239" v="17" actId="20577"/>
          <ac:spMkLst>
            <pc:docMk/>
            <pc:sldMk cId="3873878139" sldId="262"/>
            <ac:spMk id="5" creationId="{251DC106-AC60-4086-94DE-4ED4FB261BBC}"/>
          </ac:spMkLst>
        </pc:spChg>
      </pc:sldChg>
      <pc:sldChg chg="modSp">
        <pc:chgData name="Karolina  Jankowska" userId="S::karolina.jankowska@szkolagrzebienisko.eu::62361859-34ae-4f40-a2c1-b8513b9c4df0" providerId="AD" clId="Web-{F331F96E-924D-431F-90FD-74E41E81A706}" dt="2020-11-24T19:12:33.537" v="27" actId="14100"/>
        <pc:sldMkLst>
          <pc:docMk/>
          <pc:sldMk cId="1268171915" sldId="264"/>
        </pc:sldMkLst>
        <pc:spChg chg="mod">
          <ac:chgData name="Karolina  Jankowska" userId="S::karolina.jankowska@szkolagrzebienisko.eu::62361859-34ae-4f40-a2c1-b8513b9c4df0" providerId="AD" clId="Web-{F331F96E-924D-431F-90FD-74E41E81A706}" dt="2020-11-24T19:12:10.505" v="22" actId="20577"/>
          <ac:spMkLst>
            <pc:docMk/>
            <pc:sldMk cId="1268171915" sldId="264"/>
            <ac:spMk id="2" creationId="{393B3BC6-CFD6-4142-A02E-3A5A98FDD083}"/>
          </ac:spMkLst>
        </pc:spChg>
        <pc:spChg chg="mod">
          <ac:chgData name="Karolina  Jankowska" userId="S::karolina.jankowska@szkolagrzebienisko.eu::62361859-34ae-4f40-a2c1-b8513b9c4df0" providerId="AD" clId="Web-{F331F96E-924D-431F-90FD-74E41E81A706}" dt="2020-11-24T19:12:33.537" v="27" actId="14100"/>
          <ac:spMkLst>
            <pc:docMk/>
            <pc:sldMk cId="1268171915" sldId="264"/>
            <ac:spMk id="3" creationId="{29020C60-DE30-4431-B852-DF0728D79034}"/>
          </ac:spMkLst>
        </pc:spChg>
      </pc:sldChg>
      <pc:sldChg chg="modSp">
        <pc:chgData name="Karolina  Jankowska" userId="S::karolina.jankowska@szkolagrzebienisko.eu::62361859-34ae-4f40-a2c1-b8513b9c4df0" providerId="AD" clId="Web-{F331F96E-924D-431F-90FD-74E41E81A706}" dt="2020-11-24T19:13:27.881" v="32" actId="20577"/>
        <pc:sldMkLst>
          <pc:docMk/>
          <pc:sldMk cId="1412525556" sldId="265"/>
        </pc:sldMkLst>
        <pc:spChg chg="mod">
          <ac:chgData name="Karolina  Jankowska" userId="S::karolina.jankowska@szkolagrzebienisko.eu::62361859-34ae-4f40-a2c1-b8513b9c4df0" providerId="AD" clId="Web-{F331F96E-924D-431F-90FD-74E41E81A706}" dt="2020-11-24T19:13:27.881" v="32" actId="20577"/>
          <ac:spMkLst>
            <pc:docMk/>
            <pc:sldMk cId="1412525556" sldId="265"/>
            <ac:spMk id="2" creationId="{1833E3F8-6D15-4A5D-A702-929F3DCB83C8}"/>
          </ac:spMkLst>
        </pc:spChg>
      </pc:sldChg>
      <pc:sldChg chg="modSp">
        <pc:chgData name="Karolina  Jankowska" userId="S::karolina.jankowska@szkolagrzebienisko.eu::62361859-34ae-4f40-a2c1-b8513b9c4df0" providerId="AD" clId="Web-{F331F96E-924D-431F-90FD-74E41E81A706}" dt="2020-11-24T19:14:17.788" v="42" actId="20577"/>
        <pc:sldMkLst>
          <pc:docMk/>
          <pc:sldMk cId="1254086044" sldId="266"/>
        </pc:sldMkLst>
        <pc:spChg chg="mod">
          <ac:chgData name="Karolina  Jankowska" userId="S::karolina.jankowska@szkolagrzebienisko.eu::62361859-34ae-4f40-a2c1-b8513b9c4df0" providerId="AD" clId="Web-{F331F96E-924D-431F-90FD-74E41E81A706}" dt="2020-11-24T19:14:06.694" v="39" actId="20577"/>
          <ac:spMkLst>
            <pc:docMk/>
            <pc:sldMk cId="1254086044" sldId="266"/>
            <ac:spMk id="2" creationId="{6499FB30-A120-488B-B0F2-9AB3C46CA391}"/>
          </ac:spMkLst>
        </pc:spChg>
        <pc:spChg chg="mod">
          <ac:chgData name="Karolina  Jankowska" userId="S::karolina.jankowska@szkolagrzebienisko.eu::62361859-34ae-4f40-a2c1-b8513b9c4df0" providerId="AD" clId="Web-{F331F96E-924D-431F-90FD-74E41E81A706}" dt="2020-11-24T19:14:17.788" v="42" actId="20577"/>
          <ac:spMkLst>
            <pc:docMk/>
            <pc:sldMk cId="1254086044" sldId="266"/>
            <ac:spMk id="3" creationId="{A78B204F-175A-4B63-B3C9-D5D76737E5F4}"/>
          </ac:spMkLst>
        </pc:spChg>
      </pc:sldChg>
      <pc:sldChg chg="modSp">
        <pc:chgData name="Karolina  Jankowska" userId="S::karolina.jankowska@szkolagrzebienisko.eu::62361859-34ae-4f40-a2c1-b8513b9c4df0" providerId="AD" clId="Web-{F331F96E-924D-431F-90FD-74E41E81A706}" dt="2020-11-24T19:21:42.075" v="122" actId="20577"/>
        <pc:sldMkLst>
          <pc:docMk/>
          <pc:sldMk cId="3717439887" sldId="268"/>
        </pc:sldMkLst>
        <pc:spChg chg="mod">
          <ac:chgData name="Karolina  Jankowska" userId="S::karolina.jankowska@szkolagrzebienisko.eu::62361859-34ae-4f40-a2c1-b8513b9c4df0" providerId="AD" clId="Web-{F331F96E-924D-431F-90FD-74E41E81A706}" dt="2020-11-24T19:20:46.293" v="111" actId="20577"/>
          <ac:spMkLst>
            <pc:docMk/>
            <pc:sldMk cId="3717439887" sldId="268"/>
            <ac:spMk id="2" creationId="{3E50D6A8-C56A-462F-883B-1A7F7F2453B6}"/>
          </ac:spMkLst>
        </pc:spChg>
        <pc:spChg chg="mod">
          <ac:chgData name="Karolina  Jankowska" userId="S::karolina.jankowska@szkolagrzebienisko.eu::62361859-34ae-4f40-a2c1-b8513b9c4df0" providerId="AD" clId="Web-{F331F96E-924D-431F-90FD-74E41E81A706}" dt="2020-11-24T19:21:42.075" v="122" actId="20577"/>
          <ac:spMkLst>
            <pc:docMk/>
            <pc:sldMk cId="3717439887" sldId="268"/>
            <ac:spMk id="5" creationId="{A02766C0-868E-4A07-A299-B2A037B430A6}"/>
          </ac:spMkLst>
        </pc:spChg>
      </pc:sldChg>
      <pc:sldChg chg="modSp">
        <pc:chgData name="Karolina  Jankowska" userId="S::karolina.jankowska@szkolagrzebienisko.eu::62361859-34ae-4f40-a2c1-b8513b9c4df0" providerId="AD" clId="Web-{F331F96E-924D-431F-90FD-74E41E81A706}" dt="2020-11-24T19:12:52.412" v="29" actId="20577"/>
        <pc:sldMkLst>
          <pc:docMk/>
          <pc:sldMk cId="2593722550" sldId="269"/>
        </pc:sldMkLst>
        <pc:spChg chg="mod">
          <ac:chgData name="Karolina  Jankowska" userId="S::karolina.jankowska@szkolagrzebienisko.eu::62361859-34ae-4f40-a2c1-b8513b9c4df0" providerId="AD" clId="Web-{F331F96E-924D-431F-90FD-74E41E81A706}" dt="2020-11-24T19:12:52.412" v="29" actId="20577"/>
          <ac:spMkLst>
            <pc:docMk/>
            <pc:sldMk cId="2593722550" sldId="269"/>
            <ac:spMk id="3" creationId="{618380AE-8E02-409A-8DB4-FDAB9BE82B47}"/>
          </ac:spMkLst>
        </pc:spChg>
      </pc:sldChg>
      <pc:sldChg chg="modSp">
        <pc:chgData name="Karolina  Jankowska" userId="S::karolina.jankowska@szkolagrzebienisko.eu::62361859-34ae-4f40-a2c1-b8513b9c4df0" providerId="AD" clId="Web-{F331F96E-924D-431F-90FD-74E41E81A706}" dt="2020-11-24T19:22:46.951" v="132" actId="14100"/>
        <pc:sldMkLst>
          <pc:docMk/>
          <pc:sldMk cId="1480307179" sldId="270"/>
        </pc:sldMkLst>
        <pc:spChg chg="mod">
          <ac:chgData name="Karolina  Jankowska" userId="S::karolina.jankowska@szkolagrzebienisko.eu::62361859-34ae-4f40-a2c1-b8513b9c4df0" providerId="AD" clId="Web-{F331F96E-924D-431F-90FD-74E41E81A706}" dt="2020-11-24T19:22:19.294" v="126" actId="14100"/>
          <ac:spMkLst>
            <pc:docMk/>
            <pc:sldMk cId="1480307179" sldId="270"/>
            <ac:spMk id="2" creationId="{FCA75F07-0E4E-4EEA-944C-53FEE2EBD686}"/>
          </ac:spMkLst>
        </pc:spChg>
        <pc:spChg chg="mod">
          <ac:chgData name="Karolina  Jankowska" userId="S::karolina.jankowska@szkolagrzebienisko.eu::62361859-34ae-4f40-a2c1-b8513b9c4df0" providerId="AD" clId="Web-{F331F96E-924D-431F-90FD-74E41E81A706}" dt="2020-11-24T19:22:46.951" v="132" actId="14100"/>
          <ac:spMkLst>
            <pc:docMk/>
            <pc:sldMk cId="1480307179" sldId="270"/>
            <ac:spMk id="3" creationId="{DBA76A77-AB3A-4F75-BD0F-EF7BD1D9AB07}"/>
          </ac:spMkLst>
        </pc:spChg>
      </pc:sldChg>
      <pc:sldChg chg="modSp">
        <pc:chgData name="Karolina  Jankowska" userId="S::karolina.jankowska@szkolagrzebienisko.eu::62361859-34ae-4f40-a2c1-b8513b9c4df0" providerId="AD" clId="Web-{F331F96E-924D-431F-90FD-74E41E81A706}" dt="2020-11-24T19:23:03.639" v="134" actId="20577"/>
        <pc:sldMkLst>
          <pc:docMk/>
          <pc:sldMk cId="876018249" sldId="271"/>
        </pc:sldMkLst>
        <pc:spChg chg="mod">
          <ac:chgData name="Karolina  Jankowska" userId="S::karolina.jankowska@szkolagrzebienisko.eu::62361859-34ae-4f40-a2c1-b8513b9c4df0" providerId="AD" clId="Web-{F331F96E-924D-431F-90FD-74E41E81A706}" dt="2020-11-24T19:23:03.639" v="134" actId="20577"/>
          <ac:spMkLst>
            <pc:docMk/>
            <pc:sldMk cId="876018249" sldId="271"/>
            <ac:spMk id="3" creationId="{204FCC0F-6F4C-49F4-A57C-C25E82ADBAD4}"/>
          </ac:spMkLst>
        </pc:spChg>
      </pc:sldChg>
      <pc:sldChg chg="modSp">
        <pc:chgData name="Karolina  Jankowska" userId="S::karolina.jankowska@szkolagrzebienisko.eu::62361859-34ae-4f40-a2c1-b8513b9c4df0" providerId="AD" clId="Web-{F331F96E-924D-431F-90FD-74E41E81A706}" dt="2020-11-24T19:15:04.039" v="50" actId="20577"/>
        <pc:sldMkLst>
          <pc:docMk/>
          <pc:sldMk cId="387100524" sldId="273"/>
        </pc:sldMkLst>
        <pc:spChg chg="mod">
          <ac:chgData name="Karolina  Jankowska" userId="S::karolina.jankowska@szkolagrzebienisko.eu::62361859-34ae-4f40-a2c1-b8513b9c4df0" providerId="AD" clId="Web-{F331F96E-924D-431F-90FD-74E41E81A706}" dt="2020-11-24T19:14:41.101" v="46" actId="20577"/>
          <ac:spMkLst>
            <pc:docMk/>
            <pc:sldMk cId="387100524" sldId="273"/>
            <ac:spMk id="2" creationId="{DD157E54-3387-4A38-A1D3-6F327D0044A4}"/>
          </ac:spMkLst>
        </pc:spChg>
        <pc:spChg chg="mod">
          <ac:chgData name="Karolina  Jankowska" userId="S::karolina.jankowska@szkolagrzebienisko.eu::62361859-34ae-4f40-a2c1-b8513b9c4df0" providerId="AD" clId="Web-{F331F96E-924D-431F-90FD-74E41E81A706}" dt="2020-11-24T19:15:04.039" v="50" actId="20577"/>
          <ac:spMkLst>
            <pc:docMk/>
            <pc:sldMk cId="387100524" sldId="273"/>
            <ac:spMk id="5" creationId="{EA3D1186-4137-4520-848A-473741AFD5DF}"/>
          </ac:spMkLst>
        </pc:spChg>
      </pc:sldChg>
      <pc:sldChg chg="modSp">
        <pc:chgData name="Karolina  Jankowska" userId="S::karolina.jankowska@szkolagrzebienisko.eu::62361859-34ae-4f40-a2c1-b8513b9c4df0" providerId="AD" clId="Web-{F331F96E-924D-431F-90FD-74E41E81A706}" dt="2020-11-24T19:15:35.945" v="55" actId="20577"/>
        <pc:sldMkLst>
          <pc:docMk/>
          <pc:sldMk cId="139851960" sldId="274"/>
        </pc:sldMkLst>
        <pc:spChg chg="mod">
          <ac:chgData name="Karolina  Jankowska" userId="S::karolina.jankowska@szkolagrzebienisko.eu::62361859-34ae-4f40-a2c1-b8513b9c4df0" providerId="AD" clId="Web-{F331F96E-924D-431F-90FD-74E41E81A706}" dt="2020-11-24T19:15:35.945" v="55" actId="20577"/>
          <ac:spMkLst>
            <pc:docMk/>
            <pc:sldMk cId="139851960" sldId="274"/>
            <ac:spMk id="5" creationId="{1067331B-F1A3-41E5-8BD7-73588DD60BA6}"/>
          </ac:spMkLst>
        </pc:spChg>
      </pc:sldChg>
      <pc:sldChg chg="modSp">
        <pc:chgData name="Karolina  Jankowska" userId="S::karolina.jankowska@szkolagrzebienisko.eu::62361859-34ae-4f40-a2c1-b8513b9c4df0" providerId="AD" clId="Web-{F331F96E-924D-431F-90FD-74E41E81A706}" dt="2020-11-24T19:17:05.525" v="70" actId="20577"/>
        <pc:sldMkLst>
          <pc:docMk/>
          <pc:sldMk cId="1785882613" sldId="275"/>
        </pc:sldMkLst>
        <pc:spChg chg="mod">
          <ac:chgData name="Karolina  Jankowska" userId="S::karolina.jankowska@szkolagrzebienisko.eu::62361859-34ae-4f40-a2c1-b8513b9c4df0" providerId="AD" clId="Web-{F331F96E-924D-431F-90FD-74E41E81A706}" dt="2020-11-24T19:16:04.883" v="57" actId="20577"/>
          <ac:spMkLst>
            <pc:docMk/>
            <pc:sldMk cId="1785882613" sldId="275"/>
            <ac:spMk id="2" creationId="{41635C32-1D33-4862-991F-4C29852B6ED0}"/>
          </ac:spMkLst>
        </pc:spChg>
        <pc:spChg chg="mod">
          <ac:chgData name="Karolina  Jankowska" userId="S::karolina.jankowska@szkolagrzebienisko.eu::62361859-34ae-4f40-a2c1-b8513b9c4df0" providerId="AD" clId="Web-{F331F96E-924D-431F-90FD-74E41E81A706}" dt="2020-11-24T19:17:05.525" v="70" actId="20577"/>
          <ac:spMkLst>
            <pc:docMk/>
            <pc:sldMk cId="1785882613" sldId="275"/>
            <ac:spMk id="3" creationId="{B34A118A-63FC-4C31-B899-16A6D0784FAD}"/>
          </ac:spMkLst>
        </pc:spChg>
      </pc:sldChg>
      <pc:sldChg chg="modSp">
        <pc:chgData name="Karolina  Jankowska" userId="S::karolina.jankowska@szkolagrzebienisko.eu::62361859-34ae-4f40-a2c1-b8513b9c4df0" providerId="AD" clId="Web-{F331F96E-924D-431F-90FD-74E41E81A706}" dt="2020-11-24T19:17:53.010" v="82" actId="20577"/>
        <pc:sldMkLst>
          <pc:docMk/>
          <pc:sldMk cId="2734269439" sldId="276"/>
        </pc:sldMkLst>
        <pc:spChg chg="mod">
          <ac:chgData name="Karolina  Jankowska" userId="S::karolina.jankowska@szkolagrzebienisko.eu::62361859-34ae-4f40-a2c1-b8513b9c4df0" providerId="AD" clId="Web-{F331F96E-924D-431F-90FD-74E41E81A706}" dt="2020-11-24T19:17:29.072" v="74" actId="20577"/>
          <ac:spMkLst>
            <pc:docMk/>
            <pc:sldMk cId="2734269439" sldId="276"/>
            <ac:spMk id="2" creationId="{17BB049A-942E-4D23-846B-7B3A3D483B73}"/>
          </ac:spMkLst>
        </pc:spChg>
        <pc:spChg chg="mod">
          <ac:chgData name="Karolina  Jankowska" userId="S::karolina.jankowska@szkolagrzebienisko.eu::62361859-34ae-4f40-a2c1-b8513b9c4df0" providerId="AD" clId="Web-{F331F96E-924D-431F-90FD-74E41E81A706}" dt="2020-11-24T19:17:53.010" v="82" actId="20577"/>
          <ac:spMkLst>
            <pc:docMk/>
            <pc:sldMk cId="2734269439" sldId="276"/>
            <ac:spMk id="5" creationId="{B8587636-D8FF-4C1A-9B57-74F12F9D1F3A}"/>
          </ac:spMkLst>
        </pc:spChg>
      </pc:sldChg>
      <pc:sldChg chg="modSp">
        <pc:chgData name="Karolina  Jankowska" userId="S::karolina.jankowska@szkolagrzebienisko.eu::62361859-34ae-4f40-a2c1-b8513b9c4df0" providerId="AD" clId="Web-{F331F96E-924D-431F-90FD-74E41E81A706}" dt="2020-11-24T19:18:13.057" v="83" actId="20577"/>
        <pc:sldMkLst>
          <pc:docMk/>
          <pc:sldMk cId="943485609" sldId="277"/>
        </pc:sldMkLst>
        <pc:spChg chg="mod">
          <ac:chgData name="Karolina  Jankowska" userId="S::karolina.jankowska@szkolagrzebienisko.eu::62361859-34ae-4f40-a2c1-b8513b9c4df0" providerId="AD" clId="Web-{F331F96E-924D-431F-90FD-74E41E81A706}" dt="2020-11-24T19:18:13.057" v="83" actId="20577"/>
          <ac:spMkLst>
            <pc:docMk/>
            <pc:sldMk cId="943485609" sldId="277"/>
            <ac:spMk id="3" creationId="{95882FD0-EBD9-4EAF-931E-E1B445F89AA3}"/>
          </ac:spMkLst>
        </pc:spChg>
      </pc:sldChg>
      <pc:sldChg chg="modSp">
        <pc:chgData name="Karolina  Jankowska" userId="S::karolina.jankowska@szkolagrzebienisko.eu::62361859-34ae-4f40-a2c1-b8513b9c4df0" providerId="AD" clId="Web-{F331F96E-924D-431F-90FD-74E41E81A706}" dt="2020-11-24T19:18:44.526" v="89" actId="20577"/>
        <pc:sldMkLst>
          <pc:docMk/>
          <pc:sldMk cId="2379346438" sldId="278"/>
        </pc:sldMkLst>
        <pc:spChg chg="mod">
          <ac:chgData name="Karolina  Jankowska" userId="S::karolina.jankowska@szkolagrzebienisko.eu::62361859-34ae-4f40-a2c1-b8513b9c4df0" providerId="AD" clId="Web-{F331F96E-924D-431F-90FD-74E41E81A706}" dt="2020-11-24T19:18:29.260" v="86" actId="20577"/>
          <ac:spMkLst>
            <pc:docMk/>
            <pc:sldMk cId="2379346438" sldId="278"/>
            <ac:spMk id="2" creationId="{21AB41FC-53A7-4257-BE6E-F8AEA050A629}"/>
          </ac:spMkLst>
        </pc:spChg>
        <pc:spChg chg="mod">
          <ac:chgData name="Karolina  Jankowska" userId="S::karolina.jankowska@szkolagrzebienisko.eu::62361859-34ae-4f40-a2c1-b8513b9c4df0" providerId="AD" clId="Web-{F331F96E-924D-431F-90FD-74E41E81A706}" dt="2020-11-24T19:18:44.526" v="89" actId="20577"/>
          <ac:spMkLst>
            <pc:docMk/>
            <pc:sldMk cId="2379346438" sldId="278"/>
            <ac:spMk id="3" creationId="{642546D9-B2FB-474B-8A41-54B753FE4341}"/>
          </ac:spMkLst>
        </pc:spChg>
      </pc:sldChg>
      <pc:sldChg chg="modSp">
        <pc:chgData name="Karolina  Jankowska" userId="S::karolina.jankowska@szkolagrzebienisko.eu::62361859-34ae-4f40-a2c1-b8513b9c4df0" providerId="AD" clId="Web-{F331F96E-924D-431F-90FD-74E41E81A706}" dt="2020-11-24T19:20:16.558" v="107" actId="20577"/>
        <pc:sldMkLst>
          <pc:docMk/>
          <pc:sldMk cId="4095281375" sldId="279"/>
        </pc:sldMkLst>
        <pc:spChg chg="mod">
          <ac:chgData name="Karolina  Jankowska" userId="S::karolina.jankowska@szkolagrzebienisko.eu::62361859-34ae-4f40-a2c1-b8513b9c4df0" providerId="AD" clId="Web-{F331F96E-924D-431F-90FD-74E41E81A706}" dt="2020-11-24T19:19:17.933" v="96" actId="20577"/>
          <ac:spMkLst>
            <pc:docMk/>
            <pc:sldMk cId="4095281375" sldId="279"/>
            <ac:spMk id="2" creationId="{72F47A14-18A4-4581-908F-07B59E823B21}"/>
          </ac:spMkLst>
        </pc:spChg>
        <pc:spChg chg="mod">
          <ac:chgData name="Karolina  Jankowska" userId="S::karolina.jankowska@szkolagrzebienisko.eu::62361859-34ae-4f40-a2c1-b8513b9c4df0" providerId="AD" clId="Web-{F331F96E-924D-431F-90FD-74E41E81A706}" dt="2020-11-24T19:20:16.558" v="107" actId="20577"/>
          <ac:spMkLst>
            <pc:docMk/>
            <pc:sldMk cId="4095281375" sldId="279"/>
            <ac:spMk id="3" creationId="{7F165686-5111-4DD3-AF4F-0A7798DC6F83}"/>
          </ac:spMkLst>
        </pc:spChg>
      </pc:sldChg>
      <pc:sldChg chg="modSp">
        <pc:chgData name="Karolina  Jankowska" userId="S::karolina.jankowska@szkolagrzebienisko.eu::62361859-34ae-4f40-a2c1-b8513b9c4df0" providerId="AD" clId="Web-{F331F96E-924D-431F-90FD-74E41E81A706}" dt="2020-11-24T19:23:36.280" v="140" actId="20577"/>
        <pc:sldMkLst>
          <pc:docMk/>
          <pc:sldMk cId="3231272558" sldId="280"/>
        </pc:sldMkLst>
        <pc:spChg chg="mod">
          <ac:chgData name="Karolina  Jankowska" userId="S::karolina.jankowska@szkolagrzebienisko.eu::62361859-34ae-4f40-a2c1-b8513b9c4df0" providerId="AD" clId="Web-{F331F96E-924D-431F-90FD-74E41E81A706}" dt="2020-11-24T19:23:16.748" v="136" actId="20577"/>
          <ac:spMkLst>
            <pc:docMk/>
            <pc:sldMk cId="3231272558" sldId="280"/>
            <ac:spMk id="3" creationId="{5894E68D-E057-4E96-9486-14474AD527BF}"/>
          </ac:spMkLst>
        </pc:spChg>
        <pc:spChg chg="mod">
          <ac:chgData name="Karolina  Jankowska" userId="S::karolina.jankowska@szkolagrzebienisko.eu::62361859-34ae-4f40-a2c1-b8513b9c4df0" providerId="AD" clId="Web-{F331F96E-924D-431F-90FD-74E41E81A706}" dt="2020-11-24T19:23:36.280" v="140" actId="20577"/>
          <ac:spMkLst>
            <pc:docMk/>
            <pc:sldMk cId="3231272558" sldId="280"/>
            <ac:spMk id="6" creationId="{4BCD5A01-A937-4E65-9625-A1690556B83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08:25:31.58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8:13:12.79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8:44:56.021"/>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pPr/>
              <a:t>11/25/2021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424666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119341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320072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005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451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298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214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52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val="13534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94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pPr/>
              <a:t>11/25/2021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2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11/25/2021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dirty="0"/>
          </a:p>
        </p:txBody>
      </p:sp>
    </p:spTree>
    <p:extLst>
      <p:ext uri="{BB962C8B-B14F-4D97-AF65-F5344CB8AC3E}">
        <p14:creationId xmlns:p14="http://schemas.microsoft.com/office/powerpoint/2010/main" val="42024026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FFA7C9-1BAC-44CF-B921-201E9076B5A1}"/>
              </a:ext>
            </a:extLst>
          </p:cNvPr>
          <p:cNvPicPr>
            <a:picLocks noChangeAspect="1"/>
          </p:cNvPicPr>
          <p:nvPr/>
        </p:nvPicPr>
        <p:blipFill rotWithShape="1">
          <a:blip r:embed="rId2">
            <a:alphaModFix amt="50000"/>
          </a:blip>
          <a:srcRect t="18284" r="6" b="2143"/>
          <a:stretch/>
        </p:blipFill>
        <p:spPr>
          <a:xfrm>
            <a:off x="20" y="10"/>
            <a:ext cx="12188931" cy="6857990"/>
          </a:xfrm>
          <a:prstGeom prst="rect">
            <a:avLst/>
          </a:prstGeom>
        </p:spPr>
      </p:pic>
      <p:sp>
        <p:nvSpPr>
          <p:cNvPr id="2" name="Tytuł 1"/>
          <p:cNvSpPr>
            <a:spLocks noGrp="1"/>
          </p:cNvSpPr>
          <p:nvPr>
            <p:ph type="ctrTitle"/>
          </p:nvPr>
        </p:nvSpPr>
        <p:spPr>
          <a:xfrm>
            <a:off x="1527048" y="1124712"/>
            <a:ext cx="9144000" cy="3063240"/>
          </a:xfrm>
        </p:spPr>
        <p:txBody>
          <a:bodyPr>
            <a:normAutofit/>
          </a:bodyPr>
          <a:lstStyle/>
          <a:p>
            <a:pPr algn="ctr"/>
            <a:r>
              <a:rPr lang="pl-PL" dirty="0">
                <a:latin typeface="Arial"/>
                <a:cs typeface="Calibri Light"/>
              </a:rPr>
              <a:t>Dzień Misia</a:t>
            </a:r>
          </a:p>
        </p:txBody>
      </p:sp>
      <p:sp>
        <p:nvSpPr>
          <p:cNvPr id="3" name="Podtytuł 2"/>
          <p:cNvSpPr>
            <a:spLocks noGrp="1"/>
          </p:cNvSpPr>
          <p:nvPr>
            <p:ph type="subTitle" idx="1"/>
          </p:nvPr>
        </p:nvSpPr>
        <p:spPr>
          <a:xfrm>
            <a:off x="1527048" y="4599432"/>
            <a:ext cx="9144000" cy="1227520"/>
          </a:xfrm>
        </p:spPr>
        <p:txBody>
          <a:bodyPr vert="horz" lIns="91440" tIns="45720" rIns="91440" bIns="45720" rtlCol="0" anchor="t">
            <a:normAutofit lnSpcReduction="10000"/>
          </a:bodyPr>
          <a:lstStyle/>
          <a:p>
            <a:pPr algn="ctr"/>
            <a:r>
              <a:rPr lang="pl-PL" sz="4800" dirty="0">
                <a:cs typeface="Calibri"/>
              </a:rPr>
              <a:t>25 listopada</a:t>
            </a:r>
          </a:p>
          <a:p>
            <a:pPr algn="ctr"/>
            <a:r>
              <a:rPr lang="pl-PL" sz="1500" dirty="0"/>
              <a:t>Prezentacja przygotowana na zajęcia świetlicowe przez p. Karolinę Jankowską</a:t>
            </a:r>
          </a:p>
        </p:txBody>
      </p:sp>
      <p:sp>
        <p:nvSpPr>
          <p:cNvPr id="11"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499FB30-A120-488B-B0F2-9AB3C46CA391}"/>
              </a:ext>
            </a:extLst>
          </p:cNvPr>
          <p:cNvSpPr>
            <a:spLocks noGrp="1"/>
          </p:cNvSpPr>
          <p:nvPr>
            <p:ph type="title"/>
          </p:nvPr>
        </p:nvSpPr>
        <p:spPr>
          <a:xfrm>
            <a:off x="5297762" y="329184"/>
            <a:ext cx="6251110" cy="1783080"/>
          </a:xfrm>
        </p:spPr>
        <p:txBody>
          <a:bodyPr anchor="b">
            <a:normAutofit/>
          </a:bodyPr>
          <a:lstStyle/>
          <a:p>
            <a:r>
              <a:rPr lang="pl-PL" sz="4800" dirty="0">
                <a:latin typeface="Arial Black"/>
              </a:rPr>
              <a:t>Brat: miś </a:t>
            </a:r>
            <a:r>
              <a:rPr lang="pl-PL" sz="4800" dirty="0" err="1">
                <a:latin typeface="Arial Black"/>
              </a:rPr>
              <a:t>Colargol</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78B204F-175A-4B63-B3C9-D5D76737E5F4}"/>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pl-PL" dirty="0">
                <a:latin typeface="Arial"/>
                <a:cs typeface="Arial"/>
              </a:rPr>
              <a:t>Przygody tego misia spisała francuska pisarka Olga Pouchine w latach 50. XIX wieku. Dzięki staraniom francuskiego producenta od 1968 do 1974 roku, w Łodzi, przygody tego misia zostały przedstawione w serialu lalkowym.</a:t>
            </a:r>
          </a:p>
        </p:txBody>
      </p:sp>
      <p:pic>
        <p:nvPicPr>
          <p:cNvPr id="4" name="Obraz 4" descr="Obraz zawierający wewnątrz, siedzi, stół, małe&#10;&#10;Opis wygenerowany automatycznie">
            <a:extLst>
              <a:ext uri="{FF2B5EF4-FFF2-40B4-BE49-F238E27FC236}">
                <a16:creationId xmlns:a16="http://schemas.microsoft.com/office/drawing/2014/main" id="{F2B94D74-DF7B-4533-A30A-36070AD140D4}"/>
              </a:ext>
            </a:extLst>
          </p:cNvPr>
          <p:cNvPicPr>
            <a:picLocks noChangeAspect="1"/>
          </p:cNvPicPr>
          <p:nvPr/>
        </p:nvPicPr>
        <p:blipFill rotWithShape="1">
          <a:blip r:embed="rId2"/>
          <a:srcRect r="955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25408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D157E54-3387-4A38-A1D3-6F327D0044A4}"/>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pPr>
              <a:lnSpc>
                <a:spcPct val="90000"/>
              </a:lnSpc>
            </a:pPr>
            <a:r>
              <a:rPr lang="en-US" sz="6600" dirty="0" err="1">
                <a:latin typeface="Arial Black"/>
              </a:rPr>
              <a:t>Miś</a:t>
            </a:r>
            <a:r>
              <a:rPr lang="en-US" sz="6600" dirty="0">
                <a:latin typeface="Arial Black"/>
              </a:rPr>
              <a:t> Yogi </a:t>
            </a:r>
            <a:r>
              <a:rPr lang="en-US" sz="6600" dirty="0" err="1">
                <a:latin typeface="Arial Black"/>
              </a:rPr>
              <a:t>i</a:t>
            </a:r>
            <a:r>
              <a:rPr lang="en-US" sz="6600" dirty="0">
                <a:latin typeface="Arial Black"/>
              </a:rPr>
              <a:t> Boo-Boo</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EA3D1186-4137-4520-848A-473741AFD5DF}"/>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Aft>
                <a:spcPts val="600"/>
              </a:spcAft>
            </a:pPr>
            <a:r>
              <a:rPr lang="en-US" sz="2000" dirty="0">
                <a:latin typeface="Arial"/>
                <a:cs typeface="Arial"/>
              </a:rPr>
              <a:t>Yogi mieszkał w fikcyjnym </a:t>
            </a:r>
            <a:r>
              <a:rPr lang="en-US" sz="2000" dirty="0" err="1">
                <a:latin typeface="Arial"/>
                <a:cs typeface="Arial"/>
              </a:rPr>
              <a:t>parku</a:t>
            </a:r>
            <a:r>
              <a:rPr lang="en-US" sz="2000" dirty="0">
                <a:latin typeface="Arial"/>
                <a:cs typeface="Arial"/>
              </a:rPr>
              <a:t> </a:t>
            </a:r>
            <a:r>
              <a:rPr lang="en-US" sz="2000" dirty="0" err="1">
                <a:latin typeface="Arial"/>
                <a:cs typeface="Arial"/>
              </a:rPr>
              <a:t>narodowym</a:t>
            </a:r>
            <a:r>
              <a:rPr lang="en-US" sz="2000" dirty="0">
                <a:latin typeface="Arial"/>
                <a:cs typeface="Arial"/>
              </a:rPr>
              <a:t> Jellystone. </a:t>
            </a:r>
            <a:r>
              <a:rPr lang="en-US" sz="2000" dirty="0" err="1">
                <a:latin typeface="Arial"/>
                <a:cs typeface="Arial"/>
              </a:rPr>
              <a:t>Wraz</a:t>
            </a:r>
            <a:r>
              <a:rPr lang="en-US" sz="2000" dirty="0">
                <a:latin typeface="Arial"/>
                <a:cs typeface="Arial"/>
              </a:rPr>
              <a:t> </a:t>
            </a:r>
            <a:r>
              <a:rPr lang="en-US" sz="2000" dirty="0" err="1">
                <a:latin typeface="Arial"/>
                <a:cs typeface="Arial"/>
              </a:rPr>
              <a:t>ze</a:t>
            </a:r>
            <a:r>
              <a:rPr lang="en-US" sz="2000" dirty="0">
                <a:latin typeface="Arial"/>
                <a:cs typeface="Arial"/>
              </a:rPr>
              <a:t> </a:t>
            </a:r>
            <a:r>
              <a:rPr lang="en-US" sz="2000" dirty="0" err="1">
                <a:latin typeface="Arial"/>
                <a:cs typeface="Arial"/>
              </a:rPr>
              <a:t>swoim</a:t>
            </a:r>
            <a:r>
              <a:rPr lang="en-US" sz="2000" dirty="0">
                <a:latin typeface="Arial"/>
                <a:cs typeface="Arial"/>
              </a:rPr>
              <a:t> </a:t>
            </a:r>
            <a:r>
              <a:rPr lang="en-US" sz="2000" dirty="0" err="1">
                <a:latin typeface="Arial"/>
                <a:cs typeface="Arial"/>
              </a:rPr>
              <a:t>przyjacielem</a:t>
            </a:r>
            <a:r>
              <a:rPr lang="en-US" sz="2000" dirty="0">
                <a:latin typeface="Arial"/>
                <a:cs typeface="Arial"/>
              </a:rPr>
              <a:t> Boo-Boo </a:t>
            </a:r>
            <a:r>
              <a:rPr lang="en-US" sz="2000" dirty="0" err="1">
                <a:latin typeface="Arial"/>
                <a:cs typeface="Arial"/>
              </a:rPr>
              <a:t>zajmował</a:t>
            </a:r>
            <a:r>
              <a:rPr lang="en-US" sz="2000" dirty="0">
                <a:latin typeface="Arial"/>
                <a:cs typeface="Arial"/>
              </a:rPr>
              <a:t> </a:t>
            </a:r>
            <a:r>
              <a:rPr lang="en-US" sz="2000" dirty="0" err="1">
                <a:latin typeface="Arial"/>
                <a:cs typeface="Arial"/>
              </a:rPr>
              <a:t>się</a:t>
            </a:r>
            <a:r>
              <a:rPr lang="en-US" sz="2000" dirty="0">
                <a:latin typeface="Arial"/>
                <a:cs typeface="Arial"/>
              </a:rPr>
              <a:t> </a:t>
            </a:r>
            <a:r>
              <a:rPr lang="en-US" sz="2000" dirty="0" err="1">
                <a:latin typeface="Arial"/>
                <a:cs typeface="Arial"/>
              </a:rPr>
              <a:t>przede</a:t>
            </a:r>
            <a:r>
              <a:rPr lang="en-US" sz="2000" dirty="0">
                <a:latin typeface="Arial"/>
                <a:cs typeface="Arial"/>
              </a:rPr>
              <a:t> </a:t>
            </a:r>
            <a:r>
              <a:rPr lang="en-US" sz="2000" dirty="0" err="1">
                <a:latin typeface="Arial"/>
                <a:cs typeface="Arial"/>
              </a:rPr>
              <a:t>wszystkim</a:t>
            </a:r>
            <a:r>
              <a:rPr lang="en-US" sz="2000" dirty="0">
                <a:latin typeface="Arial"/>
                <a:cs typeface="Arial"/>
              </a:rPr>
              <a:t> </a:t>
            </a:r>
            <a:r>
              <a:rPr lang="en-US" sz="2000" dirty="0" err="1">
                <a:latin typeface="Arial"/>
                <a:cs typeface="Arial"/>
              </a:rPr>
              <a:t>zdobywaniem</a:t>
            </a:r>
            <a:r>
              <a:rPr lang="en-US" sz="2000" dirty="0">
                <a:latin typeface="Arial"/>
                <a:cs typeface="Arial"/>
              </a:rPr>
              <a:t> </a:t>
            </a:r>
            <a:r>
              <a:rPr lang="en-US" sz="2000" dirty="0" err="1">
                <a:latin typeface="Arial"/>
                <a:cs typeface="Arial"/>
              </a:rPr>
              <a:t>jedzenia</a:t>
            </a:r>
            <a:r>
              <a:rPr lang="en-US" sz="2000" dirty="0">
                <a:latin typeface="Arial"/>
                <a:cs typeface="Arial"/>
              </a:rPr>
              <a:t>, </a:t>
            </a:r>
            <a:r>
              <a:rPr lang="en-US" sz="2000" dirty="0" err="1">
                <a:latin typeface="Arial"/>
                <a:cs typeface="Arial"/>
              </a:rPr>
              <a:t>najchętniej</a:t>
            </a:r>
            <a:r>
              <a:rPr lang="en-US" sz="2000" dirty="0">
                <a:latin typeface="Arial"/>
                <a:cs typeface="Arial"/>
              </a:rPr>
              <a:t> </a:t>
            </a:r>
            <a:r>
              <a:rPr lang="en-US" sz="2000" dirty="0" err="1">
                <a:latin typeface="Arial"/>
                <a:cs typeface="Arial"/>
              </a:rPr>
              <a:t>poprzez</a:t>
            </a:r>
            <a:r>
              <a:rPr lang="en-US" sz="2000" dirty="0">
                <a:latin typeface="Arial"/>
                <a:cs typeface="Arial"/>
              </a:rPr>
              <a:t> </a:t>
            </a:r>
            <a:r>
              <a:rPr lang="en-US" sz="2000" dirty="0" err="1">
                <a:latin typeface="Arial"/>
                <a:cs typeface="Arial"/>
              </a:rPr>
              <a:t>kradzież</a:t>
            </a:r>
            <a:r>
              <a:rPr lang="en-US" sz="2000" dirty="0">
                <a:latin typeface="Arial"/>
                <a:cs typeface="Arial"/>
              </a:rPr>
              <a:t> </a:t>
            </a:r>
            <a:r>
              <a:rPr lang="en-US" sz="2000" dirty="0" err="1">
                <a:latin typeface="Arial"/>
                <a:cs typeface="Arial"/>
              </a:rPr>
              <a:t>koszy</a:t>
            </a:r>
            <a:r>
              <a:rPr lang="en-US" sz="2000" dirty="0">
                <a:latin typeface="Arial"/>
                <a:cs typeface="Arial"/>
              </a:rPr>
              <a:t> </a:t>
            </a:r>
            <a:r>
              <a:rPr lang="en-US" sz="2000" dirty="0" err="1">
                <a:latin typeface="Arial"/>
                <a:cs typeface="Arial"/>
              </a:rPr>
              <a:t>piknikowych</a:t>
            </a:r>
            <a:r>
              <a:rPr lang="en-US" sz="2000" dirty="0">
                <a:latin typeface="Arial"/>
                <a:cs typeface="Arial"/>
              </a:rPr>
              <a:t> </a:t>
            </a:r>
            <a:r>
              <a:rPr lang="en-US" sz="2000" dirty="0" err="1">
                <a:latin typeface="Arial"/>
                <a:cs typeface="Arial"/>
              </a:rPr>
              <a:t>turystów</a:t>
            </a:r>
            <a:r>
              <a:rPr lang="en-US" sz="2000" dirty="0">
                <a:latin typeface="Arial"/>
                <a:cs typeface="Arial"/>
              </a:rPr>
              <a:t>. Za to </a:t>
            </a:r>
            <a:r>
              <a:rPr lang="en-US" sz="2000" dirty="0" err="1">
                <a:latin typeface="Arial"/>
                <a:cs typeface="Arial"/>
              </a:rPr>
              <a:t>właśnie</a:t>
            </a:r>
            <a:r>
              <a:rPr lang="en-US" sz="2000" dirty="0">
                <a:latin typeface="Arial"/>
                <a:cs typeface="Arial"/>
              </a:rPr>
              <a:t> </a:t>
            </a:r>
            <a:r>
              <a:rPr lang="en-US" sz="2000" dirty="0" err="1">
                <a:latin typeface="Arial"/>
                <a:cs typeface="Arial"/>
              </a:rPr>
              <a:t>nie</a:t>
            </a:r>
            <a:r>
              <a:rPr lang="en-US" sz="2000" dirty="0">
                <a:latin typeface="Arial"/>
                <a:cs typeface="Arial"/>
              </a:rPr>
              <a:t> </a:t>
            </a:r>
            <a:r>
              <a:rPr lang="en-US" sz="2000" dirty="0" err="1">
                <a:latin typeface="Arial"/>
                <a:cs typeface="Arial"/>
              </a:rPr>
              <a:t>cierpiał</a:t>
            </a:r>
            <a:r>
              <a:rPr lang="en-US" sz="2000" dirty="0">
                <a:latin typeface="Arial"/>
                <a:cs typeface="Arial"/>
              </a:rPr>
              <a:t> ich </a:t>
            </a:r>
            <a:r>
              <a:rPr lang="en-US" sz="2000" dirty="0" err="1">
                <a:latin typeface="Arial"/>
                <a:cs typeface="Arial"/>
              </a:rPr>
              <a:t>Strażnik</a:t>
            </a:r>
            <a:r>
              <a:rPr lang="en-US" sz="2000" dirty="0">
                <a:latin typeface="Arial"/>
                <a:cs typeface="Arial"/>
              </a:rPr>
              <a:t> Smith.</a:t>
            </a:r>
            <a:endParaRPr lang="pl-PL" sz="2000" dirty="0">
              <a:latin typeface="Arial"/>
              <a:cs typeface="Arial"/>
            </a:endParaRPr>
          </a:p>
        </p:txBody>
      </p:sp>
      <p:pic>
        <p:nvPicPr>
          <p:cNvPr id="4" name="Obraz 4" descr="Obraz zawierający drzewo, trzymający, duży, ptak&#10;&#10;Opis wygenerowany automatycznie">
            <a:extLst>
              <a:ext uri="{FF2B5EF4-FFF2-40B4-BE49-F238E27FC236}">
                <a16:creationId xmlns:a16="http://schemas.microsoft.com/office/drawing/2014/main" id="{3D377D4D-5C18-44E0-BA0E-22B88569AAF1}"/>
              </a:ext>
            </a:extLst>
          </p:cNvPr>
          <p:cNvPicPr>
            <a:picLocks noGrp="1" noChangeAspect="1"/>
          </p:cNvPicPr>
          <p:nvPr>
            <p:ph idx="1"/>
          </p:nvPr>
        </p:nvPicPr>
        <p:blipFill rotWithShape="1">
          <a:blip r:embed="rId2"/>
          <a:srcRect l="17084" r="1671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710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304FB15-A4DF-4621-AB00-AE4714BFDB61}"/>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6000"/>
              <a:t>Gumisie</a:t>
            </a:r>
          </a:p>
        </p:txBody>
      </p:sp>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32" name="Ink 31">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4"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B59E7B"/>
          </a:solidFill>
          <a:ln w="34925">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1067331B-F1A3-41E5-8BD7-73588DD60BA6}"/>
              </a:ext>
            </a:extLst>
          </p:cNvPr>
          <p:cNvSpPr txBox="1"/>
          <p:nvPr/>
        </p:nvSpPr>
        <p:spPr>
          <a:xfrm>
            <a:off x="4654296" y="4798577"/>
            <a:ext cx="6894576" cy="142848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Aft>
                <a:spcPts val="600"/>
              </a:spcAft>
            </a:pPr>
            <a:r>
              <a:rPr lang="en-US" sz="2000" dirty="0">
                <a:latin typeface="Arial"/>
                <a:cs typeface="Arial"/>
              </a:rPr>
              <a:t>Przygody siedmiu Gumisiów, zamieszkujących swój rodzinny dom – </a:t>
            </a:r>
            <a:r>
              <a:rPr lang="en-US" sz="2000" dirty="0" err="1">
                <a:latin typeface="Arial"/>
                <a:cs typeface="Arial"/>
              </a:rPr>
              <a:t>Gumisiową</a:t>
            </a:r>
            <a:r>
              <a:rPr lang="en-US" sz="2000" dirty="0">
                <a:latin typeface="Arial"/>
                <a:cs typeface="Arial"/>
              </a:rPr>
              <a:t> </a:t>
            </a:r>
            <a:r>
              <a:rPr lang="en-US" sz="2000" dirty="0" err="1">
                <a:latin typeface="Arial"/>
                <a:cs typeface="Arial"/>
              </a:rPr>
              <a:t>Dolinę</a:t>
            </a:r>
            <a:r>
              <a:rPr lang="en-US" sz="2000" dirty="0">
                <a:latin typeface="Arial"/>
                <a:cs typeface="Arial"/>
              </a:rPr>
              <a:t>. </a:t>
            </a:r>
            <a:r>
              <a:rPr lang="en-US" sz="2000" dirty="0" err="1">
                <a:latin typeface="Arial"/>
                <a:cs typeface="Arial"/>
              </a:rPr>
              <a:t>Dzięki</a:t>
            </a:r>
            <a:r>
              <a:rPr lang="en-US" sz="2000" dirty="0">
                <a:latin typeface="Arial"/>
                <a:cs typeface="Arial"/>
              </a:rPr>
              <a:t> </a:t>
            </a:r>
            <a:r>
              <a:rPr lang="en-US" sz="2000" dirty="0" err="1">
                <a:latin typeface="Arial"/>
                <a:cs typeface="Arial"/>
              </a:rPr>
              <a:t>wyjątkowemu</a:t>
            </a:r>
            <a:r>
              <a:rPr lang="en-US" sz="2000" dirty="0">
                <a:latin typeface="Arial"/>
                <a:cs typeface="Arial"/>
              </a:rPr>
              <a:t> </a:t>
            </a:r>
            <a:r>
              <a:rPr lang="en-US" sz="2000" dirty="0" err="1">
                <a:latin typeface="Arial"/>
                <a:cs typeface="Arial"/>
              </a:rPr>
              <a:t>napojowi</a:t>
            </a:r>
            <a:r>
              <a:rPr lang="en-US" sz="2000" dirty="0">
                <a:latin typeface="Arial"/>
                <a:cs typeface="Arial"/>
              </a:rPr>
              <a:t> – </a:t>
            </a:r>
            <a:r>
              <a:rPr lang="en-US" sz="2000" dirty="0" err="1">
                <a:latin typeface="Arial"/>
                <a:cs typeface="Arial"/>
              </a:rPr>
              <a:t>soku</a:t>
            </a:r>
            <a:r>
              <a:rPr lang="en-US" sz="2000" dirty="0">
                <a:latin typeface="Arial"/>
                <a:cs typeface="Arial"/>
              </a:rPr>
              <a:t> z </a:t>
            </a:r>
            <a:r>
              <a:rPr lang="en-US" sz="2000" dirty="0" err="1">
                <a:latin typeface="Arial"/>
                <a:cs typeface="Arial"/>
              </a:rPr>
              <a:t>gumijagód</a:t>
            </a:r>
            <a:r>
              <a:rPr lang="en-US" sz="2000" dirty="0">
                <a:latin typeface="Arial"/>
                <a:cs typeface="Arial"/>
              </a:rPr>
              <a:t> </a:t>
            </a:r>
            <a:r>
              <a:rPr lang="en-US" sz="2000" dirty="0" err="1">
                <a:latin typeface="Arial"/>
                <a:cs typeface="Arial"/>
              </a:rPr>
              <a:t>otrzymują</a:t>
            </a:r>
            <a:r>
              <a:rPr lang="en-US" sz="2000" dirty="0">
                <a:latin typeface="Arial"/>
                <a:cs typeface="Arial"/>
              </a:rPr>
              <a:t> </a:t>
            </a:r>
            <a:r>
              <a:rPr lang="en-US" sz="2000" dirty="0" err="1">
                <a:latin typeface="Arial"/>
                <a:cs typeface="Arial"/>
              </a:rPr>
              <a:t>niezwykłą</a:t>
            </a:r>
            <a:r>
              <a:rPr lang="en-US" sz="2000" dirty="0">
                <a:latin typeface="Arial"/>
                <a:cs typeface="Arial"/>
              </a:rPr>
              <a:t> </a:t>
            </a:r>
            <a:r>
              <a:rPr lang="en-US" sz="2000" dirty="0" err="1">
                <a:latin typeface="Arial"/>
                <a:cs typeface="Arial"/>
              </a:rPr>
              <a:t>moc</a:t>
            </a:r>
            <a:r>
              <a:rPr lang="en-US" sz="2000" dirty="0">
                <a:latin typeface="Arial"/>
                <a:cs typeface="Arial"/>
              </a:rPr>
              <a:t>, </a:t>
            </a:r>
            <a:r>
              <a:rPr lang="en-US" sz="2000" dirty="0" err="1">
                <a:latin typeface="Arial"/>
                <a:cs typeface="Arial"/>
              </a:rPr>
              <a:t>która</a:t>
            </a:r>
            <a:r>
              <a:rPr lang="en-US" sz="2000" dirty="0">
                <a:latin typeface="Arial"/>
                <a:cs typeface="Arial"/>
              </a:rPr>
              <a:t> </a:t>
            </a:r>
            <a:r>
              <a:rPr lang="en-US" sz="2000" dirty="0" err="1">
                <a:latin typeface="Arial"/>
                <a:cs typeface="Arial"/>
              </a:rPr>
              <a:t>pozwala</a:t>
            </a:r>
            <a:r>
              <a:rPr lang="en-US" sz="2000" dirty="0">
                <a:latin typeface="Arial"/>
                <a:cs typeface="Arial"/>
              </a:rPr>
              <a:t> </a:t>
            </a:r>
            <a:r>
              <a:rPr lang="en-US" sz="2000" dirty="0" err="1">
                <a:latin typeface="Arial"/>
                <a:cs typeface="Arial"/>
              </a:rPr>
              <a:t>im</a:t>
            </a:r>
            <a:r>
              <a:rPr lang="en-US" sz="2000" dirty="0">
                <a:latin typeface="Arial"/>
                <a:cs typeface="Arial"/>
              </a:rPr>
              <a:t> </a:t>
            </a:r>
            <a:r>
              <a:rPr lang="en-US" sz="2000" dirty="0" err="1">
                <a:latin typeface="Arial"/>
                <a:cs typeface="Arial"/>
              </a:rPr>
              <a:t>wydostać</a:t>
            </a:r>
            <a:r>
              <a:rPr lang="en-US" sz="2000" dirty="0">
                <a:latin typeface="Arial"/>
                <a:cs typeface="Arial"/>
              </a:rPr>
              <a:t> </a:t>
            </a:r>
            <a:r>
              <a:rPr lang="en-US" sz="2000" dirty="0" err="1">
                <a:latin typeface="Arial"/>
                <a:cs typeface="Arial"/>
              </a:rPr>
              <a:t>się</a:t>
            </a:r>
            <a:r>
              <a:rPr lang="en-US" sz="2000" dirty="0">
                <a:latin typeface="Arial"/>
                <a:cs typeface="Arial"/>
              </a:rPr>
              <a:t> z </a:t>
            </a:r>
            <a:r>
              <a:rPr lang="en-US" sz="2000" dirty="0" err="1">
                <a:latin typeface="Arial"/>
                <a:cs typeface="Arial"/>
              </a:rPr>
              <a:t>licznych</a:t>
            </a:r>
            <a:r>
              <a:rPr lang="en-US" sz="2000" dirty="0">
                <a:latin typeface="Arial"/>
                <a:cs typeface="Arial"/>
              </a:rPr>
              <a:t> </a:t>
            </a:r>
            <a:r>
              <a:rPr lang="en-US" sz="2000" dirty="0" err="1">
                <a:latin typeface="Arial"/>
                <a:cs typeface="Arial"/>
              </a:rPr>
              <a:t>tarapatów</a:t>
            </a:r>
            <a:r>
              <a:rPr lang="en-US" sz="2000" dirty="0">
                <a:latin typeface="Arial"/>
                <a:cs typeface="Arial"/>
              </a:rPr>
              <a:t>.</a:t>
            </a:r>
          </a:p>
        </p:txBody>
      </p:sp>
      <p:pic>
        <p:nvPicPr>
          <p:cNvPr id="20" name="Obraz 20" descr="Obraz zawierający zabawka, wewnątrz, lalka, rysunek&#10;&#10;Opis wygenerowany automatycznie">
            <a:extLst>
              <a:ext uri="{FF2B5EF4-FFF2-40B4-BE49-F238E27FC236}">
                <a16:creationId xmlns:a16="http://schemas.microsoft.com/office/drawing/2014/main" id="{DDC07679-DDBA-4302-89A4-FD539E3DB5BA}"/>
              </a:ext>
            </a:extLst>
          </p:cNvPr>
          <p:cNvPicPr>
            <a:picLocks noGrp="1" noChangeAspect="1"/>
          </p:cNvPicPr>
          <p:nvPr>
            <p:ph idx="1"/>
          </p:nvPr>
        </p:nvPicPr>
        <p:blipFill>
          <a:blip r:embed="rId4"/>
          <a:stretch>
            <a:fillRect/>
          </a:stretch>
        </p:blipFill>
        <p:spPr>
          <a:xfrm>
            <a:off x="4654296" y="542253"/>
            <a:ext cx="6894576" cy="4119754"/>
          </a:xfrm>
          <a:prstGeom prst="rect">
            <a:avLst/>
          </a:prstGeom>
        </p:spPr>
      </p:pic>
    </p:spTree>
    <p:extLst>
      <p:ext uri="{BB962C8B-B14F-4D97-AF65-F5344CB8AC3E}">
        <p14:creationId xmlns:p14="http://schemas.microsoft.com/office/powerpoint/2010/main" val="13985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1635C32-1D33-4862-991F-4C29852B6ED0}"/>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8000" dirty="0" err="1">
                <a:latin typeface="Arial Black"/>
              </a:rPr>
              <a:t>Miś</a:t>
            </a:r>
            <a:r>
              <a:rPr lang="en-US" sz="8000" dirty="0">
                <a:latin typeface="Arial Black"/>
              </a:rPr>
              <a:t> Baloo</a:t>
            </a:r>
          </a:p>
        </p:txBody>
      </p:sp>
      <p:sp>
        <p:nvSpPr>
          <p:cNvPr id="3" name="Symbol zastępczy zawartości 2">
            <a:extLst>
              <a:ext uri="{FF2B5EF4-FFF2-40B4-BE49-F238E27FC236}">
                <a16:creationId xmlns:a16="http://schemas.microsoft.com/office/drawing/2014/main" id="{B34A118A-63FC-4C31-B899-16A6D0784FAD}"/>
              </a:ext>
            </a:extLst>
          </p:cNvPr>
          <p:cNvSpPr>
            <a:spLocks noGrp="1"/>
          </p:cNvSpPr>
          <p:nvPr>
            <p:ph idx="1"/>
          </p:nvPr>
        </p:nvSpPr>
        <p:spPr>
          <a:xfrm>
            <a:off x="7083831" y="4636008"/>
            <a:ext cx="4198634" cy="1572768"/>
          </a:xfrm>
        </p:spPr>
        <p:txBody>
          <a:bodyPr vert="horz" lIns="91440" tIns="45720" rIns="91440" bIns="45720" rtlCol="0" anchor="t">
            <a:normAutofit fontScale="92500" lnSpcReduction="20000"/>
          </a:bodyPr>
          <a:lstStyle/>
          <a:p>
            <a:pPr marL="0" indent="0">
              <a:buNone/>
            </a:pPr>
            <a:r>
              <a:rPr lang="en-US" dirty="0" err="1">
                <a:latin typeface="Arial"/>
                <a:cs typeface="Arial"/>
              </a:rPr>
              <a:t>Opiekun</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nauczyciel</a:t>
            </a:r>
            <a:r>
              <a:rPr lang="en-US" dirty="0">
                <a:latin typeface="Arial"/>
                <a:cs typeface="Arial"/>
              </a:rPr>
              <a:t> </a:t>
            </a:r>
            <a:r>
              <a:rPr lang="en-US" dirty="0" err="1">
                <a:latin typeface="Arial"/>
                <a:cs typeface="Arial"/>
              </a:rPr>
              <a:t>Mowgliego</a:t>
            </a:r>
            <a:r>
              <a:rPr lang="en-US" dirty="0">
                <a:latin typeface="Arial"/>
                <a:cs typeface="Arial"/>
              </a:rPr>
              <a:t> z </a:t>
            </a:r>
            <a:r>
              <a:rPr lang="en-US" i="1" dirty="0" err="1">
                <a:latin typeface="Arial"/>
                <a:cs typeface="Arial"/>
              </a:rPr>
              <a:t>Księgi</a:t>
            </a:r>
            <a:r>
              <a:rPr lang="en-US" i="1" dirty="0">
                <a:latin typeface="Arial"/>
                <a:cs typeface="Arial"/>
              </a:rPr>
              <a:t> </a:t>
            </a:r>
            <a:r>
              <a:rPr lang="en-US" i="1" dirty="0" err="1">
                <a:latin typeface="Arial"/>
                <a:cs typeface="Arial"/>
              </a:rPr>
              <a:t>Dżungli</a:t>
            </a:r>
            <a:r>
              <a:rPr lang="en-US" dirty="0">
                <a:latin typeface="Arial"/>
                <a:cs typeface="Arial"/>
              </a:rPr>
              <a:t>, </a:t>
            </a:r>
            <a:r>
              <a:rPr lang="en-US" dirty="0" err="1">
                <a:latin typeface="Arial"/>
                <a:cs typeface="Arial"/>
              </a:rPr>
              <a:t>pamiętacie</a:t>
            </a:r>
            <a:r>
              <a:rPr lang="en-US" dirty="0">
                <a:latin typeface="Arial"/>
                <a:cs typeface="Arial"/>
              </a:rPr>
              <a:t> go?</a:t>
            </a:r>
          </a:p>
        </p:txBody>
      </p:sp>
      <p:pic>
        <p:nvPicPr>
          <p:cNvPr id="4" name="Obraz 4">
            <a:extLst>
              <a:ext uri="{FF2B5EF4-FFF2-40B4-BE49-F238E27FC236}">
                <a16:creationId xmlns:a16="http://schemas.microsoft.com/office/drawing/2014/main" id="{4E6B6C87-64A3-42E5-B19D-ADB2AD48C028}"/>
              </a:ext>
            </a:extLst>
          </p:cNvPr>
          <p:cNvPicPr>
            <a:picLocks noChangeAspect="1"/>
          </p:cNvPicPr>
          <p:nvPr/>
        </p:nvPicPr>
        <p:blipFill rotWithShape="1">
          <a:blip r:embed="rId2"/>
          <a:srcRect l="1020" r="17509"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8"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88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7BB049A-942E-4D23-846B-7B3A3D483B73}"/>
              </a:ext>
            </a:extLst>
          </p:cNvPr>
          <p:cNvSpPr>
            <a:spLocks noGrp="1"/>
          </p:cNvSpPr>
          <p:nvPr>
            <p:ph type="title"/>
          </p:nvPr>
        </p:nvSpPr>
        <p:spPr>
          <a:xfrm>
            <a:off x="630936" y="640080"/>
            <a:ext cx="4818888" cy="1481328"/>
          </a:xfrm>
        </p:spPr>
        <p:txBody>
          <a:bodyPr vert="horz" lIns="91440" tIns="45720" rIns="91440" bIns="45720" rtlCol="0" anchor="b">
            <a:normAutofit fontScale="90000"/>
          </a:bodyPr>
          <a:lstStyle/>
          <a:p>
            <a:r>
              <a:rPr lang="en-US" sz="5600" err="1">
                <a:latin typeface="Arial Black"/>
              </a:rPr>
              <a:t>Niedźwiedź</a:t>
            </a:r>
            <a:r>
              <a:rPr lang="en-US" sz="5600" dirty="0">
                <a:latin typeface="Arial Black"/>
              </a:rPr>
              <a:t> </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B8587636-D8FF-4C1A-9B57-74F12F9D1F3A}"/>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110000"/>
              </a:lnSpc>
              <a:spcAft>
                <a:spcPts val="600"/>
              </a:spcAft>
            </a:pPr>
            <a:r>
              <a:rPr lang="en-US" sz="2800" dirty="0">
                <a:latin typeface="Arial"/>
                <a:cs typeface="Arial"/>
              </a:rPr>
              <a:t>Tego </a:t>
            </a:r>
            <a:r>
              <a:rPr lang="en-US" sz="2800" dirty="0" err="1">
                <a:latin typeface="Arial"/>
                <a:cs typeface="Arial"/>
              </a:rPr>
              <a:t>Niedźwiedzia</a:t>
            </a:r>
            <a:r>
              <a:rPr lang="en-US" sz="2800" dirty="0">
                <a:latin typeface="Arial"/>
                <a:cs typeface="Arial"/>
              </a:rPr>
              <a:t> </a:t>
            </a:r>
            <a:r>
              <a:rPr lang="en-US" sz="2800" dirty="0" err="1">
                <a:latin typeface="Arial"/>
                <a:cs typeface="Arial"/>
              </a:rPr>
              <a:t>chyba</a:t>
            </a:r>
            <a:r>
              <a:rPr lang="en-US" sz="2800" dirty="0">
                <a:latin typeface="Arial"/>
                <a:cs typeface="Arial"/>
              </a:rPr>
              <a:t> </a:t>
            </a:r>
            <a:r>
              <a:rPr lang="en-US" sz="2800" dirty="0" err="1">
                <a:latin typeface="Arial"/>
                <a:cs typeface="Arial"/>
              </a:rPr>
              <a:t>nie</a:t>
            </a:r>
            <a:r>
              <a:rPr lang="en-US" sz="2800" dirty="0">
                <a:latin typeface="Arial"/>
                <a:cs typeface="Arial"/>
              </a:rPr>
              <a:t> </a:t>
            </a:r>
            <a:r>
              <a:rPr lang="en-US" sz="2800" dirty="0" err="1">
                <a:latin typeface="Arial"/>
                <a:cs typeface="Arial"/>
              </a:rPr>
              <a:t>trzeba</a:t>
            </a:r>
            <a:r>
              <a:rPr lang="en-US" sz="2800" dirty="0">
                <a:latin typeface="Arial"/>
                <a:cs typeface="Arial"/>
              </a:rPr>
              <a:t> </a:t>
            </a:r>
            <a:r>
              <a:rPr lang="en-US" sz="2800" dirty="0" err="1">
                <a:latin typeface="Arial"/>
                <a:cs typeface="Arial"/>
              </a:rPr>
              <a:t>nikomu</a:t>
            </a:r>
            <a:r>
              <a:rPr lang="en-US" sz="2800" dirty="0">
                <a:latin typeface="Arial"/>
                <a:cs typeface="Arial"/>
              </a:rPr>
              <a:t> </a:t>
            </a:r>
            <a:r>
              <a:rPr lang="en-US" sz="2800" dirty="0" err="1">
                <a:latin typeface="Arial"/>
                <a:cs typeface="Arial"/>
              </a:rPr>
              <a:t>przedstawiać</a:t>
            </a:r>
            <a:r>
              <a:rPr lang="en-US" sz="2800" dirty="0">
                <a:latin typeface="Arial"/>
                <a:cs typeface="Arial"/>
              </a:rPr>
              <a:t>. </a:t>
            </a:r>
            <a:r>
              <a:rPr lang="en-US" sz="2800" dirty="0" err="1">
                <a:latin typeface="Arial"/>
                <a:cs typeface="Arial"/>
              </a:rPr>
              <a:t>Najlepszy</a:t>
            </a:r>
            <a:r>
              <a:rPr lang="en-US" sz="2800" dirty="0">
                <a:latin typeface="Arial"/>
                <a:cs typeface="Arial"/>
              </a:rPr>
              <a:t> </a:t>
            </a:r>
            <a:r>
              <a:rPr lang="en-US" sz="2800" dirty="0" err="1">
                <a:latin typeface="Arial"/>
                <a:cs typeface="Arial"/>
              </a:rPr>
              <a:t>przyjaciel</a:t>
            </a:r>
            <a:r>
              <a:rPr lang="en-US" sz="2800" dirty="0">
                <a:latin typeface="Arial"/>
                <a:cs typeface="Arial"/>
              </a:rPr>
              <a:t> </a:t>
            </a:r>
            <a:r>
              <a:rPr lang="en-US" sz="2800" dirty="0" err="1">
                <a:latin typeface="Arial"/>
                <a:cs typeface="Arial"/>
              </a:rPr>
              <a:t>i</a:t>
            </a:r>
            <a:r>
              <a:rPr lang="en-US" sz="2800" dirty="0">
                <a:latin typeface="Arial"/>
                <a:cs typeface="Arial"/>
              </a:rPr>
              <a:t> </a:t>
            </a:r>
            <a:r>
              <a:rPr lang="en-US" sz="2800" dirty="0" err="1">
                <a:latin typeface="Arial"/>
                <a:cs typeface="Arial"/>
              </a:rPr>
              <a:t>opiekun</a:t>
            </a:r>
            <a:r>
              <a:rPr lang="en-US" sz="2800" dirty="0">
                <a:latin typeface="Arial"/>
                <a:cs typeface="Arial"/>
              </a:rPr>
              <a:t> </a:t>
            </a:r>
            <a:r>
              <a:rPr lang="en-US" sz="2800" dirty="0" err="1">
                <a:latin typeface="Arial"/>
                <a:cs typeface="Arial"/>
              </a:rPr>
              <a:t>Maszy</a:t>
            </a:r>
            <a:r>
              <a:rPr lang="en-US" sz="2800" dirty="0">
                <a:latin typeface="Arial"/>
                <a:cs typeface="Arial"/>
              </a:rPr>
              <a:t>, </a:t>
            </a:r>
            <a:r>
              <a:rPr lang="en-US" sz="2800" dirty="0" err="1">
                <a:latin typeface="Arial"/>
                <a:cs typeface="Arial"/>
              </a:rPr>
              <a:t>który</a:t>
            </a:r>
            <a:r>
              <a:rPr lang="en-US" sz="2800" dirty="0">
                <a:latin typeface="Arial"/>
                <a:cs typeface="Arial"/>
              </a:rPr>
              <a:t> </a:t>
            </a:r>
            <a:r>
              <a:rPr lang="en-US" sz="2800" dirty="0" err="1">
                <a:latin typeface="Arial"/>
                <a:cs typeface="Arial"/>
              </a:rPr>
              <a:t>ze</a:t>
            </a:r>
            <a:r>
              <a:rPr lang="en-US" sz="2800" dirty="0">
                <a:latin typeface="Arial"/>
                <a:cs typeface="Arial"/>
              </a:rPr>
              <a:t> </a:t>
            </a:r>
            <a:r>
              <a:rPr lang="en-US" sz="2800" dirty="0" err="1">
                <a:latin typeface="Arial"/>
                <a:cs typeface="Arial"/>
              </a:rPr>
              <a:t>stoickim</a:t>
            </a:r>
            <a:r>
              <a:rPr lang="en-US" sz="2800" dirty="0">
                <a:latin typeface="Arial"/>
                <a:cs typeface="Arial"/>
              </a:rPr>
              <a:t> </a:t>
            </a:r>
            <a:r>
              <a:rPr lang="en-US" sz="2800" dirty="0" err="1">
                <a:latin typeface="Arial"/>
                <a:cs typeface="Arial"/>
              </a:rPr>
              <a:t>spokojem</a:t>
            </a:r>
            <a:r>
              <a:rPr lang="en-US" sz="2800" dirty="0">
                <a:latin typeface="Arial"/>
                <a:cs typeface="Arial"/>
              </a:rPr>
              <a:t> </a:t>
            </a:r>
            <a:r>
              <a:rPr lang="en-US" sz="2800" dirty="0" err="1">
                <a:latin typeface="Arial"/>
                <a:cs typeface="Arial"/>
              </a:rPr>
              <a:t>znosi</a:t>
            </a:r>
            <a:r>
              <a:rPr lang="en-US" sz="2800" dirty="0">
                <a:latin typeface="Arial"/>
                <a:cs typeface="Arial"/>
              </a:rPr>
              <a:t> </a:t>
            </a:r>
            <a:r>
              <a:rPr lang="en-US" sz="2800" dirty="0" err="1">
                <a:latin typeface="Arial"/>
                <a:cs typeface="Arial"/>
              </a:rPr>
              <a:t>wszystkie</a:t>
            </a:r>
            <a:r>
              <a:rPr lang="en-US" sz="2800" dirty="0">
                <a:latin typeface="Arial"/>
                <a:cs typeface="Arial"/>
              </a:rPr>
              <a:t> </a:t>
            </a:r>
            <a:r>
              <a:rPr lang="en-US" sz="2800" dirty="0" err="1">
                <a:latin typeface="Arial"/>
                <a:cs typeface="Arial"/>
              </a:rPr>
              <a:t>pomysły</a:t>
            </a:r>
            <a:r>
              <a:rPr lang="en-US" sz="2800" dirty="0">
                <a:latin typeface="Arial"/>
                <a:cs typeface="Arial"/>
              </a:rPr>
              <a:t> </a:t>
            </a:r>
            <a:r>
              <a:rPr lang="en-US" sz="2800" dirty="0" err="1">
                <a:latin typeface="Arial"/>
                <a:cs typeface="Arial"/>
              </a:rPr>
              <a:t>małej</a:t>
            </a:r>
            <a:r>
              <a:rPr lang="en-US" sz="2800" dirty="0">
                <a:latin typeface="Arial"/>
                <a:cs typeface="Arial"/>
              </a:rPr>
              <a:t> </a:t>
            </a:r>
            <a:r>
              <a:rPr lang="en-US" sz="2800" dirty="0" err="1">
                <a:latin typeface="Arial"/>
                <a:cs typeface="Arial"/>
              </a:rPr>
              <a:t>dziewczynki</a:t>
            </a:r>
            <a:endParaRPr lang="pl-PL" sz="2800">
              <a:latin typeface="Arial"/>
              <a:cs typeface="Arial"/>
            </a:endParaRP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Obraz 4" descr="Obraz zawierający rysunek, siedzi, małe, stojące&#10;&#10;Opis wygenerowany automatycznie">
            <a:extLst>
              <a:ext uri="{FF2B5EF4-FFF2-40B4-BE49-F238E27FC236}">
                <a16:creationId xmlns:a16="http://schemas.microsoft.com/office/drawing/2014/main" id="{A8BB9936-888F-401C-AEEB-A5F9647E24A0}"/>
              </a:ext>
            </a:extLst>
          </p:cNvPr>
          <p:cNvPicPr>
            <a:picLocks noGrp="1" noChangeAspect="1"/>
          </p:cNvPicPr>
          <p:nvPr>
            <p:ph idx="1"/>
          </p:nvPr>
        </p:nvPicPr>
        <p:blipFill>
          <a:blip r:embed="rId4"/>
          <a:stretch>
            <a:fillRect/>
          </a:stretch>
        </p:blipFill>
        <p:spPr>
          <a:xfrm>
            <a:off x="6172995" y="640080"/>
            <a:ext cx="5311073" cy="5577840"/>
          </a:xfrm>
          <a:prstGeom prst="rect">
            <a:avLst/>
          </a:prstGeom>
        </p:spPr>
      </p:pic>
    </p:spTree>
    <p:extLst>
      <p:ext uri="{BB962C8B-B14F-4D97-AF65-F5344CB8AC3E}">
        <p14:creationId xmlns:p14="http://schemas.microsoft.com/office/powerpoint/2010/main" val="273426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79B78FD-A93F-4260-95C9-4BDABF3579C7}"/>
              </a:ext>
            </a:extLst>
          </p:cNvPr>
          <p:cNvSpPr>
            <a:spLocks noGrp="1"/>
          </p:cNvSpPr>
          <p:nvPr>
            <p:ph type="title"/>
          </p:nvPr>
        </p:nvSpPr>
        <p:spPr>
          <a:xfrm>
            <a:off x="5297762" y="329184"/>
            <a:ext cx="6251110" cy="1783080"/>
          </a:xfrm>
        </p:spPr>
        <p:txBody>
          <a:bodyPr anchor="b">
            <a:normAutofit/>
          </a:bodyPr>
          <a:lstStyle/>
          <a:p>
            <a:r>
              <a:rPr lang="pl-PL" sz="7200"/>
              <a:t>Panda po</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5882FD0-EBD9-4EAF-931E-E1B445F89AA3}"/>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pl-PL" dirty="0">
                <a:latin typeface="Arial"/>
                <a:cs typeface="Arial"/>
              </a:rPr>
              <a:t>Bohater filmu </a:t>
            </a:r>
            <a:r>
              <a:rPr lang="pl-PL" i="1" dirty="0">
                <a:latin typeface="Arial"/>
                <a:cs typeface="Arial"/>
              </a:rPr>
              <a:t>Kung Fu Panda, </a:t>
            </a:r>
            <a:r>
              <a:rPr lang="pl-PL" dirty="0">
                <a:latin typeface="Arial"/>
                <a:cs typeface="Arial"/>
              </a:rPr>
              <a:t>który bardzo chce nauczyć się walczyć, mimo rodzinnej tradycji prowadzenia restauracji serwującej kluski.</a:t>
            </a:r>
            <a:endParaRPr lang="pl-PL" i="1" dirty="0">
              <a:latin typeface="Arial"/>
              <a:cs typeface="Arial"/>
            </a:endParaRPr>
          </a:p>
        </p:txBody>
      </p:sp>
      <p:pic>
        <p:nvPicPr>
          <p:cNvPr id="4" name="Obraz 4" descr="Obraz zawierający lalka, siedzi, niedźwiedź, przód&#10;&#10;Opis wygenerowany automatycznie">
            <a:extLst>
              <a:ext uri="{FF2B5EF4-FFF2-40B4-BE49-F238E27FC236}">
                <a16:creationId xmlns:a16="http://schemas.microsoft.com/office/drawing/2014/main" id="{338551E1-B9AC-42B3-AB82-50096547AFBB}"/>
              </a:ext>
            </a:extLst>
          </p:cNvPr>
          <p:cNvPicPr>
            <a:picLocks noChangeAspect="1"/>
          </p:cNvPicPr>
          <p:nvPr/>
        </p:nvPicPr>
        <p:blipFill rotWithShape="1">
          <a:blip r:embed="rId2"/>
          <a:srcRect l="10148"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94348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AB41FC-53A7-4257-BE6E-F8AEA050A629}"/>
              </a:ext>
            </a:extLst>
          </p:cNvPr>
          <p:cNvSpPr>
            <a:spLocks noGrp="1"/>
          </p:cNvSpPr>
          <p:nvPr>
            <p:ph type="title"/>
          </p:nvPr>
        </p:nvSpPr>
        <p:spPr>
          <a:xfrm>
            <a:off x="7034585" y="703293"/>
            <a:ext cx="4584921" cy="1949815"/>
          </a:xfrm>
        </p:spPr>
        <p:txBody>
          <a:bodyPr anchor="b">
            <a:normAutofit/>
          </a:bodyPr>
          <a:lstStyle/>
          <a:p>
            <a:r>
              <a:rPr lang="pl-PL" sz="6000" dirty="0">
                <a:latin typeface="Arial Black"/>
              </a:rPr>
              <a:t>Miś </a:t>
            </a:r>
          </a:p>
        </p:txBody>
      </p:sp>
      <p:pic>
        <p:nvPicPr>
          <p:cNvPr id="4" name="Obraz 4" descr="Obraz zawierający wewnątrz, siedzi, zabawka, stół&#10;&#10;Opis wygenerowany automatycznie">
            <a:extLst>
              <a:ext uri="{FF2B5EF4-FFF2-40B4-BE49-F238E27FC236}">
                <a16:creationId xmlns:a16="http://schemas.microsoft.com/office/drawing/2014/main" id="{8BF38E4F-7946-4DD4-897B-9A911AC13A19}"/>
              </a:ext>
            </a:extLst>
          </p:cNvPr>
          <p:cNvPicPr>
            <a:picLocks noChangeAspect="1"/>
          </p:cNvPicPr>
          <p:nvPr/>
        </p:nvPicPr>
        <p:blipFill rotWithShape="1">
          <a:blip r:embed="rId2"/>
          <a:srcRect l="14319" r="4210"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42546D9-B2FB-474B-8A41-54B753FE4341}"/>
              </a:ext>
            </a:extLst>
          </p:cNvPr>
          <p:cNvSpPr>
            <a:spLocks noGrp="1"/>
          </p:cNvSpPr>
          <p:nvPr>
            <p:ph idx="1"/>
          </p:nvPr>
        </p:nvSpPr>
        <p:spPr>
          <a:xfrm>
            <a:off x="7034585" y="3164618"/>
            <a:ext cx="4584921" cy="3021497"/>
          </a:xfrm>
        </p:spPr>
        <p:txBody>
          <a:bodyPr vert="horz" lIns="91440" tIns="45720" rIns="91440" bIns="45720" rtlCol="0" anchor="t">
            <a:normAutofit/>
          </a:bodyPr>
          <a:lstStyle/>
          <a:p>
            <a:pPr marL="0" indent="0">
              <a:buNone/>
            </a:pPr>
            <a:r>
              <a:rPr lang="pl-PL" dirty="0">
                <a:latin typeface="Arial"/>
                <a:cs typeface="Arial"/>
              </a:rPr>
              <a:t>Kto zna Misia, wiernego towarzysza </a:t>
            </a:r>
            <a:r>
              <a:rPr lang="pl-PL" dirty="0" err="1">
                <a:latin typeface="Arial"/>
                <a:cs typeface="Arial"/>
              </a:rPr>
              <a:t>Margolci</a:t>
            </a:r>
            <a:r>
              <a:rPr lang="pl-PL" dirty="0">
                <a:latin typeface="Arial"/>
                <a:cs typeface="Arial"/>
              </a:rPr>
              <a:t>? Bohaterowie programu telewizyjnego dla dzieci, którzy znają piosenkę na każdą okazję.</a:t>
            </a:r>
          </a:p>
        </p:txBody>
      </p:sp>
    </p:spTree>
    <p:extLst>
      <p:ext uri="{BB962C8B-B14F-4D97-AF65-F5344CB8AC3E}">
        <p14:creationId xmlns:p14="http://schemas.microsoft.com/office/powerpoint/2010/main" val="237934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F47A14-18A4-4581-908F-07B59E823B21}"/>
              </a:ext>
            </a:extLst>
          </p:cNvPr>
          <p:cNvSpPr>
            <a:spLocks noGrp="1"/>
          </p:cNvSpPr>
          <p:nvPr>
            <p:ph type="title"/>
          </p:nvPr>
        </p:nvSpPr>
        <p:spPr>
          <a:xfrm>
            <a:off x="5297762" y="329184"/>
            <a:ext cx="6251110" cy="1783080"/>
          </a:xfrm>
        </p:spPr>
        <p:txBody>
          <a:bodyPr anchor="b">
            <a:normAutofit/>
          </a:bodyPr>
          <a:lstStyle/>
          <a:p>
            <a:r>
              <a:rPr lang="pl-PL" dirty="0">
                <a:latin typeface="Arial Black"/>
              </a:rPr>
              <a:t>Miś Paddington</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F165686-5111-4DD3-AF4F-0A7798DC6F83}"/>
              </a:ext>
            </a:extLst>
          </p:cNvPr>
          <p:cNvSpPr>
            <a:spLocks noGrp="1"/>
          </p:cNvSpPr>
          <p:nvPr>
            <p:ph idx="1"/>
          </p:nvPr>
        </p:nvSpPr>
        <p:spPr>
          <a:xfrm>
            <a:off x="4593272" y="2476587"/>
            <a:ext cx="7358166" cy="3713901"/>
          </a:xfrm>
        </p:spPr>
        <p:txBody>
          <a:bodyPr vert="horz" lIns="91440" tIns="45720" rIns="91440" bIns="45720" rtlCol="0" anchor="t">
            <a:noAutofit/>
          </a:bodyPr>
          <a:lstStyle/>
          <a:p>
            <a:pPr>
              <a:lnSpc>
                <a:spcPct val="100000"/>
              </a:lnSpc>
              <a:buNone/>
            </a:pPr>
            <a:r>
              <a:rPr lang="pl-PL" sz="1600" dirty="0">
                <a:latin typeface="Arial"/>
                <a:ea typeface="+mn-lt"/>
                <a:cs typeface="+mn-lt"/>
              </a:rPr>
              <a:t>Postać niedźwiadka, stworzona przez angielskiego pisarza Michaela Bonda.</a:t>
            </a:r>
            <a:endParaRPr lang="pl-PL" sz="1600" dirty="0">
              <a:latin typeface="Arial"/>
              <a:cs typeface="Arial"/>
            </a:endParaRPr>
          </a:p>
          <a:p>
            <a:pPr>
              <a:lnSpc>
                <a:spcPct val="100000"/>
              </a:lnSpc>
              <a:buNone/>
            </a:pPr>
            <a:r>
              <a:rPr lang="pl-PL" sz="1600" dirty="0">
                <a:latin typeface="Arial"/>
                <a:ea typeface="+mn-lt"/>
                <a:cs typeface="+mn-lt"/>
              </a:rPr>
              <a:t>Pierwsza książka o misiu </a:t>
            </a:r>
            <a:r>
              <a:rPr lang="pl-PL" sz="1600" dirty="0" err="1">
                <a:latin typeface="Arial"/>
                <a:ea typeface="+mn-lt"/>
                <a:cs typeface="+mn-lt"/>
              </a:rPr>
              <a:t>Paddingtonie</a:t>
            </a:r>
            <a:r>
              <a:rPr lang="pl-PL" sz="1600" dirty="0">
                <a:latin typeface="Arial"/>
                <a:ea typeface="+mn-lt"/>
                <a:cs typeface="+mn-lt"/>
              </a:rPr>
              <a:t> ukazała się 13 października 1958 roku. Autor napisał ją zainspirowany maskotką, którą kupił w Wigilię 1956 roku. Maskotka, pluszowy miś, leżała samotnie na półce londyńskiego sklepu z zabawkami. Michaelowi Bondowi zrobiło się żal osamotnionego misia i postanowił podarować go żonie.</a:t>
            </a:r>
            <a:endParaRPr lang="pl-PL" sz="1600" dirty="0">
              <a:latin typeface="Arial"/>
              <a:cs typeface="Arial"/>
            </a:endParaRPr>
          </a:p>
          <a:p>
            <a:pPr>
              <a:lnSpc>
                <a:spcPct val="100000"/>
              </a:lnSpc>
              <a:buNone/>
            </a:pPr>
            <a:r>
              <a:rPr lang="pl-PL" sz="1600" dirty="0">
                <a:latin typeface="Arial"/>
                <a:ea typeface="+mn-lt"/>
                <a:cs typeface="+mn-lt"/>
              </a:rPr>
              <a:t>Miś urodził się w Peru, w Anglii znalazł się dziwnym trafem. Rodzina Brownów znalazła go na stacji Paddington w Londynie i nadała mu imię na jej cześć. Miś ma spokojny temperament, jest pomocnikiem pań Bird i Brown. Jednak jego sprytny sąsiad lubi go wykorzystywać. Przyjaźni się z panem Gruberem, właścicielem antykwariatu na </a:t>
            </a:r>
            <a:r>
              <a:rPr lang="pl-PL" sz="1600" dirty="0" err="1">
                <a:latin typeface="Arial"/>
                <a:ea typeface="+mn-lt"/>
                <a:cs typeface="+mn-lt"/>
              </a:rPr>
              <a:t>Portobello</a:t>
            </a:r>
            <a:r>
              <a:rPr lang="pl-PL" sz="1600" dirty="0">
                <a:latin typeface="Arial"/>
                <a:ea typeface="+mn-lt"/>
                <a:cs typeface="+mn-lt"/>
              </a:rPr>
              <a:t> Road. Zna tam także wszystkich kupców. Niedźwiadek jest dobry, miły, grzeczny, chociaż zdarzają mu się także różne kłopoty. Często bawi się z Jonatanem i Judytą.</a:t>
            </a:r>
            <a:endParaRPr lang="pl-PL" sz="1600" dirty="0">
              <a:latin typeface="Arial"/>
              <a:cs typeface="Arial"/>
            </a:endParaRPr>
          </a:p>
          <a:p>
            <a:pPr marL="0" indent="0">
              <a:lnSpc>
                <a:spcPct val="100000"/>
              </a:lnSpc>
              <a:buNone/>
            </a:pPr>
            <a:endParaRPr lang="pl-PL" sz="1600" dirty="0">
              <a:latin typeface="Arial"/>
              <a:cs typeface="Arial"/>
            </a:endParaRPr>
          </a:p>
        </p:txBody>
      </p:sp>
      <p:pic>
        <p:nvPicPr>
          <p:cNvPr id="4" name="Obraz 4" descr="Obraz zawierający rysunek&#10;&#10;Opis wygenerowany automatycznie">
            <a:extLst>
              <a:ext uri="{FF2B5EF4-FFF2-40B4-BE49-F238E27FC236}">
                <a16:creationId xmlns:a16="http://schemas.microsoft.com/office/drawing/2014/main" id="{27DB55C0-CA37-4837-A72C-212ED168420C}"/>
              </a:ext>
            </a:extLst>
          </p:cNvPr>
          <p:cNvPicPr>
            <a:picLocks noChangeAspect="1"/>
          </p:cNvPicPr>
          <p:nvPr/>
        </p:nvPicPr>
        <p:blipFill rotWithShape="1">
          <a:blip r:embed="rId2"/>
          <a:srcRect l="8402" r="67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9528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50D6A8-C56A-462F-883B-1A7F7F2453B6}"/>
              </a:ext>
            </a:extLst>
          </p:cNvPr>
          <p:cNvSpPr>
            <a:spLocks noGrp="1"/>
          </p:cNvSpPr>
          <p:nvPr>
            <p:ph type="title"/>
          </p:nvPr>
        </p:nvSpPr>
        <p:spPr>
          <a:xfrm>
            <a:off x="7034585" y="703293"/>
            <a:ext cx="4584921" cy="1949815"/>
          </a:xfrm>
        </p:spPr>
        <p:txBody>
          <a:bodyPr vert="horz" lIns="91440" tIns="45720" rIns="91440" bIns="45720" rtlCol="0" anchor="b">
            <a:noAutofit/>
          </a:bodyPr>
          <a:lstStyle/>
          <a:p>
            <a:r>
              <a:rPr lang="en-US" sz="4400" dirty="0" err="1">
                <a:latin typeface="Arial Black"/>
              </a:rPr>
              <a:t>Kuzyn</a:t>
            </a:r>
            <a:r>
              <a:rPr lang="en-US" sz="4400" dirty="0">
                <a:latin typeface="Arial Black"/>
              </a:rPr>
              <a:t>: </a:t>
            </a:r>
            <a:r>
              <a:rPr lang="en-US" sz="4400" dirty="0" err="1">
                <a:latin typeface="Arial Black"/>
              </a:rPr>
              <a:t>niedźwiedź</a:t>
            </a:r>
            <a:r>
              <a:rPr lang="en-US" sz="4400" dirty="0">
                <a:latin typeface="Arial Black"/>
              </a:rPr>
              <a:t> </a:t>
            </a:r>
            <a:r>
              <a:rPr lang="en-US" sz="4400" dirty="0" err="1">
                <a:latin typeface="Arial Black"/>
              </a:rPr>
              <a:t>brunatny</a:t>
            </a:r>
            <a:endParaRPr lang="en-US" sz="4400" dirty="0">
              <a:latin typeface="Arial Black"/>
            </a:endParaRPr>
          </a:p>
        </p:txBody>
      </p:sp>
      <p:pic>
        <p:nvPicPr>
          <p:cNvPr id="4" name="Obraz 4" descr="Obraz zawierający niedźwiedź, zewnętrzne, brązowy, trawa&#10;&#10;Opis wygenerowany automatycznie">
            <a:extLst>
              <a:ext uri="{FF2B5EF4-FFF2-40B4-BE49-F238E27FC236}">
                <a16:creationId xmlns:a16="http://schemas.microsoft.com/office/drawing/2014/main" id="{185833E9-15A9-46EA-AFD4-336091D5649E}"/>
              </a:ext>
            </a:extLst>
          </p:cNvPr>
          <p:cNvPicPr>
            <a:picLocks noGrp="1" noChangeAspect="1"/>
          </p:cNvPicPr>
          <p:nvPr>
            <p:ph idx="1"/>
          </p:nvPr>
        </p:nvPicPr>
        <p:blipFill rotWithShape="1">
          <a:blip r:embed="rId2"/>
          <a:srcRect l="5684" r="18310"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2"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A02766C0-868E-4A07-A299-B2A037B430A6}"/>
              </a:ext>
            </a:extLst>
          </p:cNvPr>
          <p:cNvSpPr txBox="1"/>
          <p:nvPr/>
        </p:nvSpPr>
        <p:spPr>
          <a:xfrm>
            <a:off x="6430736" y="3164618"/>
            <a:ext cx="5591336" cy="30214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spcAft>
                <a:spcPts val="600"/>
              </a:spcAft>
              <a:buFont typeface="Arial" panose="020B0604020202020204" pitchFamily="34" charset="0"/>
              <a:buChar char="•"/>
            </a:pPr>
            <a:r>
              <a:rPr lang="en-US" dirty="0" err="1">
                <a:latin typeface="Arial"/>
                <a:cs typeface="Arial"/>
              </a:rPr>
              <a:t>Niedźwiedź</a:t>
            </a:r>
            <a:r>
              <a:rPr lang="en-US" dirty="0">
                <a:latin typeface="Arial"/>
                <a:cs typeface="Arial"/>
              </a:rPr>
              <a:t> </a:t>
            </a:r>
            <a:r>
              <a:rPr lang="en-US" dirty="0" err="1">
                <a:latin typeface="Arial"/>
                <a:cs typeface="Arial"/>
              </a:rPr>
              <a:t>brunatny</a:t>
            </a:r>
            <a:r>
              <a:rPr lang="en-US" dirty="0">
                <a:latin typeface="Arial"/>
                <a:cs typeface="Arial"/>
              </a:rPr>
              <a:t> </a:t>
            </a:r>
            <a:r>
              <a:rPr lang="en-US" dirty="0" err="1">
                <a:latin typeface="Arial"/>
                <a:cs typeface="Arial"/>
              </a:rPr>
              <a:t>zamieszkuje</a:t>
            </a:r>
            <a:r>
              <a:rPr lang="en-US" dirty="0">
                <a:latin typeface="Arial"/>
                <a:cs typeface="Arial"/>
              </a:rPr>
              <a:t> </a:t>
            </a:r>
            <a:r>
              <a:rPr lang="en-US" dirty="0" err="1">
                <a:latin typeface="Arial"/>
                <a:cs typeface="Arial"/>
              </a:rPr>
              <a:t>Azę</a:t>
            </a:r>
            <a:r>
              <a:rPr lang="en-US" dirty="0">
                <a:latin typeface="Arial"/>
                <a:cs typeface="Arial"/>
              </a:rPr>
              <a:t>, </a:t>
            </a:r>
            <a:r>
              <a:rPr lang="en-US" dirty="0" err="1">
                <a:latin typeface="Arial"/>
                <a:cs typeface="Arial"/>
              </a:rPr>
              <a:t>Europę</a:t>
            </a:r>
            <a:r>
              <a:rPr lang="en-US" dirty="0">
                <a:latin typeface="Arial"/>
                <a:cs typeface="Arial"/>
              </a:rPr>
              <a:t> </a:t>
            </a:r>
            <a:r>
              <a:rPr lang="en-US" dirty="0" err="1">
                <a:latin typeface="Arial"/>
                <a:cs typeface="Arial"/>
              </a:rPr>
              <a:t>Północną</a:t>
            </a:r>
            <a:r>
              <a:rPr lang="en-US" dirty="0">
                <a:latin typeface="Arial"/>
                <a:cs typeface="Arial"/>
              </a:rPr>
              <a:t> </a:t>
            </a:r>
            <a:r>
              <a:rPr lang="en-US" dirty="0" err="1">
                <a:latin typeface="Arial"/>
                <a:cs typeface="Arial"/>
              </a:rPr>
              <a:t>i</a:t>
            </a:r>
            <a:r>
              <a:rPr lang="en-US" dirty="0">
                <a:latin typeface="Arial"/>
                <a:cs typeface="Arial"/>
              </a:rPr>
              <a:t> </a:t>
            </a:r>
            <a:r>
              <a:rPr lang="en-US" dirty="0" err="1">
                <a:latin typeface="Arial"/>
                <a:cs typeface="Arial"/>
              </a:rPr>
              <a:t>Amerykę</a:t>
            </a:r>
            <a:r>
              <a:rPr lang="en-US" dirty="0">
                <a:latin typeface="Arial"/>
                <a:cs typeface="Arial"/>
              </a:rPr>
              <a:t> </a:t>
            </a:r>
            <a:r>
              <a:rPr lang="en-US" dirty="0" err="1">
                <a:latin typeface="Arial"/>
                <a:cs typeface="Arial"/>
              </a:rPr>
              <a:t>Północną</a:t>
            </a:r>
            <a:r>
              <a:rPr lang="en-US" dirty="0">
                <a:latin typeface="Arial"/>
                <a:cs typeface="Arial"/>
              </a:rPr>
              <a:t>. </a:t>
            </a:r>
          </a:p>
          <a:p>
            <a:pPr indent="-228600">
              <a:spcAft>
                <a:spcPts val="600"/>
              </a:spcAft>
              <a:buFont typeface="Arial" panose="020B0604020202020204" pitchFamily="34" charset="0"/>
              <a:buChar char="•"/>
            </a:pPr>
            <a:r>
              <a:rPr lang="en-US" dirty="0">
                <a:latin typeface="Arial"/>
                <a:cs typeface="Arial"/>
              </a:rPr>
              <a:t> </a:t>
            </a:r>
            <a:r>
              <a:rPr lang="en-US" dirty="0" err="1">
                <a:latin typeface="Arial"/>
                <a:cs typeface="Arial"/>
              </a:rPr>
              <a:t>Mierzy</a:t>
            </a:r>
            <a:r>
              <a:rPr lang="en-US" dirty="0">
                <a:latin typeface="Arial"/>
                <a:cs typeface="Arial"/>
              </a:rPr>
              <a:t> – w </a:t>
            </a:r>
            <a:r>
              <a:rPr lang="en-US" dirty="0" err="1">
                <a:latin typeface="Arial"/>
                <a:cs typeface="Arial"/>
              </a:rPr>
              <a:t>zależności</a:t>
            </a:r>
            <a:r>
              <a:rPr lang="en-US" dirty="0">
                <a:latin typeface="Arial"/>
                <a:cs typeface="Arial"/>
              </a:rPr>
              <a:t> od </a:t>
            </a:r>
            <a:r>
              <a:rPr lang="en-US" dirty="0" err="1">
                <a:latin typeface="Arial"/>
                <a:cs typeface="Arial"/>
              </a:rPr>
              <a:t>płci</a:t>
            </a:r>
            <a:r>
              <a:rPr lang="en-US" dirty="0">
                <a:latin typeface="Arial"/>
                <a:cs typeface="Arial"/>
              </a:rPr>
              <a:t> – od 1,8 do 3 m. Masa </a:t>
            </a:r>
            <a:r>
              <a:rPr lang="en-US" dirty="0" err="1">
                <a:latin typeface="Arial"/>
                <a:cs typeface="Arial"/>
              </a:rPr>
              <a:t>ciała</a:t>
            </a:r>
            <a:r>
              <a:rPr lang="en-US" dirty="0">
                <a:latin typeface="Arial"/>
                <a:cs typeface="Arial"/>
              </a:rPr>
              <a:t> </a:t>
            </a:r>
            <a:r>
              <a:rPr lang="en-US" dirty="0" err="1">
                <a:latin typeface="Arial"/>
                <a:cs typeface="Arial"/>
              </a:rPr>
              <a:t>poszczególnych</a:t>
            </a:r>
            <a:r>
              <a:rPr lang="en-US" dirty="0">
                <a:latin typeface="Arial"/>
                <a:cs typeface="Arial"/>
              </a:rPr>
              <a:t> </a:t>
            </a:r>
            <a:r>
              <a:rPr lang="en-US" dirty="0" err="1">
                <a:latin typeface="Arial"/>
                <a:cs typeface="Arial"/>
              </a:rPr>
              <a:t>osobników</a:t>
            </a:r>
            <a:r>
              <a:rPr lang="en-US" dirty="0">
                <a:latin typeface="Arial"/>
                <a:cs typeface="Arial"/>
              </a:rPr>
              <a:t> </a:t>
            </a:r>
            <a:r>
              <a:rPr lang="en-US" dirty="0" err="1">
                <a:latin typeface="Arial"/>
                <a:cs typeface="Arial"/>
              </a:rPr>
              <a:t>waha</a:t>
            </a:r>
            <a:r>
              <a:rPr lang="en-US" dirty="0">
                <a:latin typeface="Arial"/>
                <a:cs typeface="Arial"/>
              </a:rPr>
              <a:t> </a:t>
            </a:r>
            <a:r>
              <a:rPr lang="en-US" dirty="0" err="1">
                <a:latin typeface="Arial"/>
                <a:cs typeface="Arial"/>
              </a:rPr>
              <a:t>się</a:t>
            </a:r>
            <a:r>
              <a:rPr lang="en-US" dirty="0">
                <a:latin typeface="Arial"/>
                <a:cs typeface="Arial"/>
              </a:rPr>
              <a:t> </a:t>
            </a:r>
            <a:r>
              <a:rPr lang="en-US" dirty="0" err="1">
                <a:latin typeface="Arial"/>
                <a:cs typeface="Arial"/>
              </a:rPr>
              <a:t>między</a:t>
            </a:r>
            <a:r>
              <a:rPr lang="en-US" dirty="0">
                <a:latin typeface="Arial"/>
                <a:cs typeface="Arial"/>
              </a:rPr>
              <a:t> 80 a 780 kg. </a:t>
            </a:r>
          </a:p>
          <a:p>
            <a:pPr indent="-228600">
              <a:spcAft>
                <a:spcPts val="600"/>
              </a:spcAft>
              <a:buFont typeface="Arial" panose="020B0604020202020204" pitchFamily="34" charset="0"/>
              <a:buChar char="•"/>
            </a:pPr>
            <a:r>
              <a:rPr lang="en-US" dirty="0" err="1">
                <a:latin typeface="Arial"/>
                <a:cs typeface="Arial"/>
              </a:rPr>
              <a:t>Długość</a:t>
            </a:r>
            <a:r>
              <a:rPr lang="en-US" dirty="0">
                <a:latin typeface="Arial"/>
                <a:cs typeface="Arial"/>
              </a:rPr>
              <a:t> </a:t>
            </a:r>
            <a:r>
              <a:rPr lang="en-US" dirty="0" err="1">
                <a:latin typeface="Arial"/>
                <a:cs typeface="Arial"/>
              </a:rPr>
              <a:t>życia</a:t>
            </a:r>
            <a:r>
              <a:rPr lang="en-US" dirty="0">
                <a:latin typeface="Arial"/>
                <a:cs typeface="Arial"/>
              </a:rPr>
              <a:t> </a:t>
            </a:r>
            <a:r>
              <a:rPr lang="en-US" dirty="0" err="1">
                <a:latin typeface="Arial"/>
                <a:cs typeface="Arial"/>
              </a:rPr>
              <a:t>wynosi</a:t>
            </a:r>
            <a:r>
              <a:rPr lang="en-US" dirty="0">
                <a:latin typeface="Arial"/>
                <a:cs typeface="Arial"/>
              </a:rPr>
              <a:t> do 30–40 </a:t>
            </a:r>
            <a:r>
              <a:rPr lang="en-US" dirty="0" err="1">
                <a:latin typeface="Arial"/>
                <a:cs typeface="Arial"/>
              </a:rPr>
              <a:t>lat</a:t>
            </a:r>
            <a:r>
              <a:rPr lang="en-US" dirty="0">
                <a:latin typeface="Arial"/>
                <a:cs typeface="Arial"/>
              </a:rPr>
              <a:t> w </a:t>
            </a:r>
            <a:r>
              <a:rPr lang="en-US" dirty="0" err="1">
                <a:latin typeface="Arial"/>
                <a:cs typeface="Arial"/>
              </a:rPr>
              <a:t>stanie</a:t>
            </a:r>
            <a:r>
              <a:rPr lang="en-US" dirty="0">
                <a:latin typeface="Arial"/>
                <a:cs typeface="Arial"/>
              </a:rPr>
              <a:t> </a:t>
            </a:r>
            <a:r>
              <a:rPr lang="en-US" dirty="0" err="1">
                <a:latin typeface="Arial"/>
                <a:cs typeface="Arial"/>
              </a:rPr>
              <a:t>dzikim</a:t>
            </a:r>
            <a:r>
              <a:rPr lang="en-US" dirty="0">
                <a:latin typeface="Arial"/>
                <a:cs typeface="Arial"/>
              </a:rPr>
              <a:t>, do 50 </a:t>
            </a:r>
            <a:r>
              <a:rPr lang="en-US" dirty="0" err="1">
                <a:latin typeface="Arial"/>
                <a:cs typeface="Arial"/>
              </a:rPr>
              <a:t>lat</a:t>
            </a:r>
            <a:r>
              <a:rPr lang="en-US" dirty="0">
                <a:latin typeface="Arial"/>
                <a:cs typeface="Arial"/>
              </a:rPr>
              <a:t> w </a:t>
            </a:r>
            <a:r>
              <a:rPr lang="en-US" dirty="0" err="1">
                <a:latin typeface="Arial"/>
                <a:cs typeface="Arial"/>
              </a:rPr>
              <a:t>niewoli</a:t>
            </a:r>
            <a:r>
              <a:rPr lang="en-US" dirty="0">
                <a:latin typeface="Arial"/>
                <a:cs typeface="Arial"/>
              </a:rPr>
              <a:t>.</a:t>
            </a:r>
          </a:p>
          <a:p>
            <a:pPr indent="-228600">
              <a:spcAft>
                <a:spcPts val="600"/>
              </a:spcAft>
              <a:buFont typeface="Arial" panose="020B0604020202020204" pitchFamily="34" charset="0"/>
              <a:buChar char="•"/>
            </a:pPr>
            <a:r>
              <a:rPr lang="en-US" dirty="0">
                <a:latin typeface="Arial"/>
                <a:cs typeface="Arial"/>
              </a:rPr>
              <a:t>Jest </a:t>
            </a:r>
            <a:r>
              <a:rPr lang="en-US" dirty="0" err="1">
                <a:latin typeface="Arial"/>
                <a:cs typeface="Arial"/>
              </a:rPr>
              <a:t>wszystkożerny;żywi</a:t>
            </a:r>
            <a:r>
              <a:rPr lang="en-US" dirty="0">
                <a:latin typeface="Arial"/>
                <a:cs typeface="Arial"/>
              </a:rPr>
              <a:t> </a:t>
            </a:r>
            <a:r>
              <a:rPr lang="en-US" dirty="0" err="1">
                <a:latin typeface="Arial"/>
                <a:cs typeface="Arial"/>
              </a:rPr>
              <a:t>się</a:t>
            </a:r>
            <a:r>
              <a:rPr lang="en-US" dirty="0">
                <a:latin typeface="Arial"/>
                <a:cs typeface="Arial"/>
              </a:rPr>
              <a:t> </a:t>
            </a:r>
            <a:r>
              <a:rPr lang="en-US" dirty="0" err="1">
                <a:latin typeface="Arial"/>
                <a:cs typeface="Arial"/>
              </a:rPr>
              <a:t>nasionami</a:t>
            </a:r>
            <a:r>
              <a:rPr lang="en-US" dirty="0">
                <a:latin typeface="Arial"/>
                <a:cs typeface="Arial"/>
              </a:rPr>
              <a:t>, </a:t>
            </a:r>
            <a:r>
              <a:rPr lang="en-US" dirty="0" err="1">
                <a:latin typeface="Arial"/>
                <a:cs typeface="Arial"/>
              </a:rPr>
              <a:t>grzybami</a:t>
            </a:r>
            <a:r>
              <a:rPr lang="en-US" dirty="0">
                <a:latin typeface="Arial"/>
                <a:cs typeface="Arial"/>
              </a:rPr>
              <a:t>, </a:t>
            </a:r>
            <a:r>
              <a:rPr lang="en-US" dirty="0" err="1">
                <a:latin typeface="Arial"/>
                <a:cs typeface="Arial"/>
              </a:rPr>
              <a:t>dżdżownicami</a:t>
            </a:r>
            <a:r>
              <a:rPr lang="en-US" dirty="0">
                <a:latin typeface="Arial"/>
                <a:cs typeface="Arial"/>
              </a:rPr>
              <a:t>, </a:t>
            </a:r>
            <a:r>
              <a:rPr lang="en-US" dirty="0" err="1">
                <a:latin typeface="Arial"/>
                <a:cs typeface="Arial"/>
              </a:rPr>
              <a:t>ślimakami</a:t>
            </a:r>
            <a:r>
              <a:rPr lang="en-US" dirty="0">
                <a:latin typeface="Arial"/>
                <a:cs typeface="Arial"/>
              </a:rPr>
              <a:t>, </a:t>
            </a:r>
            <a:r>
              <a:rPr lang="en-US" dirty="0" err="1">
                <a:latin typeface="Arial"/>
                <a:cs typeface="Arial"/>
              </a:rPr>
              <a:t>jajami</a:t>
            </a:r>
            <a:r>
              <a:rPr lang="en-US" dirty="0">
                <a:latin typeface="Arial"/>
                <a:cs typeface="Arial"/>
              </a:rPr>
              <a:t> </a:t>
            </a:r>
            <a:r>
              <a:rPr lang="en-US" dirty="0" err="1">
                <a:latin typeface="Arial"/>
                <a:cs typeface="Arial"/>
              </a:rPr>
              <a:t>ptaków</a:t>
            </a:r>
            <a:r>
              <a:rPr lang="en-US" dirty="0">
                <a:latin typeface="Arial"/>
                <a:cs typeface="Arial"/>
              </a:rPr>
              <a:t>, </a:t>
            </a:r>
            <a:r>
              <a:rPr lang="en-US" dirty="0" err="1">
                <a:latin typeface="Arial"/>
                <a:cs typeface="Arial"/>
              </a:rPr>
              <a:t>miodem</a:t>
            </a:r>
            <a:r>
              <a:rPr lang="en-US" dirty="0">
                <a:latin typeface="Arial"/>
                <a:cs typeface="Arial"/>
              </a:rPr>
              <a:t>, </a:t>
            </a:r>
            <a:r>
              <a:rPr lang="en-US" dirty="0" err="1">
                <a:latin typeface="Arial"/>
                <a:cs typeface="Arial"/>
              </a:rPr>
              <a:t>poluje</a:t>
            </a:r>
            <a:r>
              <a:rPr lang="en-US" dirty="0">
                <a:latin typeface="Arial"/>
                <a:cs typeface="Arial"/>
              </a:rPr>
              <a:t> </a:t>
            </a:r>
            <a:r>
              <a:rPr lang="en-US" dirty="0" err="1">
                <a:latin typeface="Arial"/>
                <a:cs typeface="Arial"/>
              </a:rPr>
              <a:t>także</a:t>
            </a:r>
            <a:r>
              <a:rPr lang="en-US" dirty="0">
                <a:latin typeface="Arial"/>
                <a:cs typeface="Arial"/>
              </a:rPr>
              <a:t> </a:t>
            </a:r>
            <a:r>
              <a:rPr lang="en-US" dirty="0" err="1">
                <a:latin typeface="Arial"/>
                <a:cs typeface="Arial"/>
              </a:rPr>
              <a:t>na</a:t>
            </a:r>
            <a:r>
              <a:rPr lang="en-US" dirty="0">
                <a:latin typeface="Arial"/>
                <a:cs typeface="Arial"/>
              </a:rPr>
              <a:t> </a:t>
            </a:r>
            <a:r>
              <a:rPr lang="en-US" dirty="0" err="1">
                <a:latin typeface="Arial"/>
                <a:cs typeface="Arial"/>
              </a:rPr>
              <a:t>zwierzynę</a:t>
            </a:r>
            <a:r>
              <a:rPr lang="en-US" dirty="0">
                <a:latin typeface="Arial"/>
                <a:cs typeface="Arial"/>
              </a:rPr>
              <a:t> </a:t>
            </a:r>
            <a:r>
              <a:rPr lang="en-US" dirty="0" err="1">
                <a:latin typeface="Arial"/>
                <a:cs typeface="Arial"/>
              </a:rPr>
              <a:t>leśną</a:t>
            </a:r>
            <a:r>
              <a:rPr lang="en-US" dirty="0">
                <a:latin typeface="Arial"/>
                <a:cs typeface="Arial"/>
              </a:rPr>
              <a:t>, </a:t>
            </a:r>
            <a:r>
              <a:rPr lang="en-US" dirty="0" err="1">
                <a:latin typeface="Arial"/>
                <a:cs typeface="Arial"/>
              </a:rPr>
              <a:t>łowi</a:t>
            </a:r>
            <a:r>
              <a:rPr lang="en-US" dirty="0">
                <a:latin typeface="Arial"/>
                <a:cs typeface="Arial"/>
              </a:rPr>
              <a:t> </a:t>
            </a:r>
            <a:r>
              <a:rPr lang="en-US" dirty="0" err="1">
                <a:latin typeface="Arial"/>
                <a:cs typeface="Arial"/>
              </a:rPr>
              <a:t>też</a:t>
            </a:r>
            <a:r>
              <a:rPr lang="en-US" dirty="0">
                <a:latin typeface="Arial"/>
                <a:cs typeface="Arial"/>
              </a:rPr>
              <a:t> </a:t>
            </a:r>
            <a:r>
              <a:rPr lang="en-US" dirty="0" err="1">
                <a:latin typeface="Arial"/>
                <a:cs typeface="Arial"/>
              </a:rPr>
              <a:t>ryby</a:t>
            </a:r>
            <a:r>
              <a:rPr lang="en-US" dirty="0">
                <a:latin typeface="Arial"/>
                <a:cs typeface="Arial"/>
              </a:rPr>
              <a:t>. </a:t>
            </a:r>
            <a:r>
              <a:rPr lang="en-US" dirty="0" err="1">
                <a:latin typeface="Arial"/>
                <a:cs typeface="Arial"/>
              </a:rPr>
              <a:t>Środowisko</a:t>
            </a:r>
            <a:r>
              <a:rPr lang="en-US" dirty="0">
                <a:latin typeface="Arial"/>
                <a:cs typeface="Arial"/>
              </a:rPr>
              <a:t> </a:t>
            </a:r>
            <a:r>
              <a:rPr lang="en-US" dirty="0" err="1">
                <a:latin typeface="Arial"/>
                <a:cs typeface="Arial"/>
              </a:rPr>
              <a:t>życia</a:t>
            </a:r>
            <a:r>
              <a:rPr lang="en-US" dirty="0">
                <a:latin typeface="Arial"/>
                <a:cs typeface="Arial"/>
              </a:rPr>
              <a:t> </a:t>
            </a:r>
            <a:r>
              <a:rPr lang="en-US" dirty="0" err="1">
                <a:latin typeface="Arial"/>
                <a:cs typeface="Arial"/>
              </a:rPr>
              <a:t>stanowią</a:t>
            </a:r>
            <a:r>
              <a:rPr lang="en-US" dirty="0">
                <a:latin typeface="Arial"/>
                <a:cs typeface="Arial"/>
              </a:rPr>
              <a:t> </a:t>
            </a:r>
            <a:r>
              <a:rPr lang="en-US" dirty="0" err="1">
                <a:latin typeface="Arial"/>
                <a:cs typeface="Arial"/>
              </a:rPr>
              <a:t>puszcze</a:t>
            </a:r>
            <a:r>
              <a:rPr lang="en-US" dirty="0">
                <a:latin typeface="Arial"/>
                <a:cs typeface="Arial"/>
              </a:rPr>
              <a:t>, </a:t>
            </a:r>
            <a:r>
              <a:rPr lang="en-US" dirty="0" err="1">
                <a:latin typeface="Arial"/>
                <a:cs typeface="Arial"/>
              </a:rPr>
              <a:t>tajga</a:t>
            </a:r>
            <a:r>
              <a:rPr lang="en-US" dirty="0">
                <a:latin typeface="Arial"/>
                <a:cs typeface="Arial"/>
              </a:rPr>
              <a:t> </a:t>
            </a:r>
            <a:r>
              <a:rPr lang="en-US" dirty="0" err="1">
                <a:latin typeface="Arial"/>
                <a:cs typeface="Arial"/>
              </a:rPr>
              <a:t>oraz</a:t>
            </a:r>
            <a:r>
              <a:rPr lang="en-US" dirty="0">
                <a:latin typeface="Arial"/>
                <a:cs typeface="Arial"/>
              </a:rPr>
              <a:t> </a:t>
            </a:r>
            <a:r>
              <a:rPr lang="en-US" dirty="0" err="1">
                <a:latin typeface="Arial"/>
                <a:cs typeface="Arial"/>
              </a:rPr>
              <a:t>zalesione</a:t>
            </a:r>
            <a:r>
              <a:rPr lang="en-US" dirty="0">
                <a:latin typeface="Arial"/>
                <a:cs typeface="Arial"/>
              </a:rPr>
              <a:t> </a:t>
            </a:r>
            <a:r>
              <a:rPr lang="en-US" dirty="0" err="1">
                <a:latin typeface="Arial"/>
                <a:cs typeface="Arial"/>
              </a:rPr>
              <a:t>rejony</a:t>
            </a:r>
            <a:r>
              <a:rPr lang="en-US" dirty="0">
                <a:latin typeface="Arial"/>
                <a:cs typeface="Arial"/>
              </a:rPr>
              <a:t> </a:t>
            </a:r>
            <a:r>
              <a:rPr lang="en-US" dirty="0" err="1">
                <a:latin typeface="Arial"/>
                <a:cs typeface="Arial"/>
              </a:rPr>
              <a:t>górzyste</a:t>
            </a:r>
            <a:r>
              <a:rPr lang="en-US" dirty="0">
                <a:latin typeface="Arial"/>
                <a:cs typeface="Arial"/>
              </a:rPr>
              <a:t>.</a:t>
            </a:r>
          </a:p>
          <a:p>
            <a:pPr indent="-228600">
              <a:spcAft>
                <a:spcPts val="600"/>
              </a:spcAft>
              <a:buFont typeface="Arial" panose="020B0604020202020204" pitchFamily="34" charset="0"/>
              <a:buChar char="•"/>
            </a:pPr>
            <a:endParaRPr lang="en-US" dirty="0">
              <a:latin typeface="Arial"/>
              <a:cs typeface="Arial"/>
            </a:endParaRPr>
          </a:p>
        </p:txBody>
      </p:sp>
    </p:spTree>
    <p:extLst>
      <p:ext uri="{BB962C8B-B14F-4D97-AF65-F5344CB8AC3E}">
        <p14:creationId xmlns:p14="http://schemas.microsoft.com/office/powerpoint/2010/main" val="371743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larny, niedźwiedź, śnieg, zewnętrzne&#10;&#10;Opis wygenerowany automatycznie">
            <a:extLst>
              <a:ext uri="{FF2B5EF4-FFF2-40B4-BE49-F238E27FC236}">
                <a16:creationId xmlns:a16="http://schemas.microsoft.com/office/drawing/2014/main" id="{A7F0F7DE-C2E7-42EF-97A4-C6D7790D2268}"/>
              </a:ext>
            </a:extLst>
          </p:cNvPr>
          <p:cNvPicPr>
            <a:picLocks noChangeAspect="1"/>
          </p:cNvPicPr>
          <p:nvPr/>
        </p:nvPicPr>
        <p:blipFill rotWithShape="1">
          <a:blip r:embed="rId2">
            <a:alphaModFix amt="90000"/>
          </a:blip>
          <a:srcRect r="-1" b="15708"/>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B59E7B"/>
          </a:solidFill>
          <a:ln w="12700"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FCA75F07-0E4E-4EEA-944C-53FEE2EBD686}"/>
              </a:ext>
            </a:extLst>
          </p:cNvPr>
          <p:cNvSpPr>
            <a:spLocks noGrp="1"/>
          </p:cNvSpPr>
          <p:nvPr>
            <p:ph type="title"/>
          </p:nvPr>
        </p:nvSpPr>
        <p:spPr>
          <a:xfrm>
            <a:off x="6196262" y="1407694"/>
            <a:ext cx="4741880" cy="1564106"/>
          </a:xfrm>
        </p:spPr>
        <p:txBody>
          <a:bodyPr anchor="b">
            <a:noAutofit/>
          </a:bodyPr>
          <a:lstStyle/>
          <a:p>
            <a:pPr>
              <a:lnSpc>
                <a:spcPct val="90000"/>
              </a:lnSpc>
            </a:pPr>
            <a:r>
              <a:rPr lang="pl-PL" sz="4800" dirty="0">
                <a:solidFill>
                  <a:srgbClr val="FBF9F6"/>
                </a:solidFill>
                <a:latin typeface="Arial Black"/>
              </a:rPr>
              <a:t>Kuzyn: niedźwiedź polarny</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BA76A77-AB3A-4F75-BD0F-EF7BD1D9AB07}"/>
              </a:ext>
            </a:extLst>
          </p:cNvPr>
          <p:cNvSpPr>
            <a:spLocks noGrp="1"/>
          </p:cNvSpPr>
          <p:nvPr>
            <p:ph idx="1"/>
          </p:nvPr>
        </p:nvSpPr>
        <p:spPr>
          <a:xfrm>
            <a:off x="5951846" y="2978005"/>
            <a:ext cx="5553274" cy="2558564"/>
          </a:xfrm>
        </p:spPr>
        <p:txBody>
          <a:bodyPr vert="horz" lIns="91440" tIns="45720" rIns="91440" bIns="45720" rtlCol="0" anchor="t">
            <a:noAutofit/>
          </a:bodyPr>
          <a:lstStyle/>
          <a:p>
            <a:pPr marL="0" indent="0">
              <a:lnSpc>
                <a:spcPct val="100000"/>
              </a:lnSpc>
              <a:buNone/>
            </a:pPr>
            <a:r>
              <a:rPr lang="pl-PL" sz="1600" dirty="0">
                <a:solidFill>
                  <a:srgbClr val="FBF9F6"/>
                </a:solidFill>
                <a:latin typeface="Arial"/>
                <a:cs typeface="Arial"/>
              </a:rPr>
              <a:t>Zamieszkuje Arktykę. </a:t>
            </a:r>
            <a:r>
              <a:rPr lang="pl-PL" sz="1600" dirty="0">
                <a:solidFill>
                  <a:srgbClr val="FBF9F6"/>
                </a:solidFill>
                <a:latin typeface="Arial"/>
                <a:ea typeface="+mn-lt"/>
                <a:cs typeface="+mn-lt"/>
              </a:rPr>
              <a:t>Grube futro i warstwa tłuszczu chronią go przed zimnem. Włosy tworzące sierść niedźwiedzia są półprzezroczyste; sierść jako całość ma zazwyczaj kolor biały lub kremowy, przez co umożliwia zwierzęciu dobry kamuflaż. Skóra ma barwę czarną.  Stosunkowo mała głowa i długie, zwężające się ku tyłowi ciało nadają mu opływowy kształt przydatny do pływania. Jest ssakiem prowadzącym niemal morski tryb życia, potrzebującym do przetrwania jedynie kawałka pływającego lodu i żywności znajdowanej w wodzie oraz miejsca do urodzenia i odchowania młodych. </a:t>
            </a:r>
            <a:endParaRPr lang="pl-PL" sz="1600" dirty="0">
              <a:solidFill>
                <a:srgbClr val="FBF9F6"/>
              </a:solidFill>
              <a:latin typeface="Arial"/>
              <a:cs typeface="Arial"/>
            </a:endParaRPr>
          </a:p>
        </p:txBody>
      </p:sp>
    </p:spTree>
    <p:extLst>
      <p:ext uri="{BB962C8B-B14F-4D97-AF65-F5344CB8AC3E}">
        <p14:creationId xmlns:p14="http://schemas.microsoft.com/office/powerpoint/2010/main" val="148030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9" name="Rectangle 2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A43184-553A-4FF2-9426-0E73FCFDAD7E}"/>
              </a:ext>
            </a:extLst>
          </p:cNvPr>
          <p:cNvSpPr>
            <a:spLocks noGrp="1"/>
          </p:cNvSpPr>
          <p:nvPr>
            <p:ph type="title"/>
          </p:nvPr>
        </p:nvSpPr>
        <p:spPr>
          <a:xfrm>
            <a:off x="638882" y="3577456"/>
            <a:ext cx="10909640" cy="1687814"/>
          </a:xfrm>
        </p:spPr>
        <p:txBody>
          <a:bodyPr vert="horz" lIns="91440" tIns="45720" rIns="91440" bIns="45720" rtlCol="0" anchor="b">
            <a:normAutofit fontScale="90000"/>
          </a:bodyPr>
          <a:lstStyle/>
          <a:p>
            <a:pPr algn="ctr">
              <a:lnSpc>
                <a:spcPct val="90000"/>
              </a:lnSpc>
            </a:pPr>
            <a:r>
              <a:rPr lang="en-US" sz="3300" dirty="0" err="1">
                <a:latin typeface="Arial Black"/>
              </a:rPr>
              <a:t>Światowy</a:t>
            </a:r>
            <a:r>
              <a:rPr lang="en-US" sz="3300" dirty="0">
                <a:latin typeface="Arial Black"/>
              </a:rPr>
              <a:t> </a:t>
            </a:r>
            <a:r>
              <a:rPr lang="en-US" sz="3300" b="1" dirty="0" err="1">
                <a:latin typeface="Arial Black"/>
              </a:rPr>
              <a:t>Dzień</a:t>
            </a:r>
            <a:r>
              <a:rPr lang="en-US" sz="3300" dirty="0">
                <a:latin typeface="Arial Black"/>
              </a:rPr>
              <a:t> </a:t>
            </a:r>
            <a:r>
              <a:rPr lang="en-US" sz="3300" dirty="0" err="1">
                <a:latin typeface="Arial Black"/>
              </a:rPr>
              <a:t>Pluszowego</a:t>
            </a:r>
            <a:r>
              <a:rPr lang="en-US" sz="3300" dirty="0">
                <a:latin typeface="Arial Black"/>
              </a:rPr>
              <a:t> </a:t>
            </a:r>
            <a:r>
              <a:rPr lang="en-US" sz="3300" b="1" dirty="0">
                <a:latin typeface="Arial Black"/>
              </a:rPr>
              <a:t>Misia</a:t>
            </a:r>
            <a:r>
              <a:rPr lang="en-US" sz="3300" dirty="0">
                <a:latin typeface="Arial Black"/>
              </a:rPr>
              <a:t> </a:t>
            </a:r>
            <a:br>
              <a:rPr lang="en-US" sz="3300" dirty="0">
                <a:latin typeface="Arial Black"/>
              </a:rPr>
            </a:br>
            <a:r>
              <a:rPr lang="en-US" sz="3300" dirty="0" err="1">
                <a:latin typeface="Arial Black"/>
              </a:rPr>
              <a:t>obchodzony</a:t>
            </a:r>
            <a:r>
              <a:rPr lang="en-US" sz="3300" dirty="0">
                <a:latin typeface="Arial Black"/>
              </a:rPr>
              <a:t> jest 25 </a:t>
            </a:r>
            <a:r>
              <a:rPr lang="en-US" sz="3300" dirty="0" err="1">
                <a:latin typeface="Arial Black"/>
              </a:rPr>
              <a:t>listopada</a:t>
            </a:r>
            <a:r>
              <a:rPr lang="en-US" sz="3300" dirty="0">
                <a:latin typeface="Arial Black"/>
              </a:rPr>
              <a:t> od 2002 </a:t>
            </a:r>
            <a:r>
              <a:rPr lang="en-US" sz="3300" dirty="0" err="1">
                <a:latin typeface="Arial Black"/>
              </a:rPr>
              <a:t>roku</a:t>
            </a:r>
            <a:r>
              <a:rPr lang="en-US" sz="3300" dirty="0">
                <a:latin typeface="Arial Black"/>
              </a:rPr>
              <a:t>, </a:t>
            </a:r>
            <a:r>
              <a:rPr lang="en-US" sz="3300" dirty="0" err="1">
                <a:latin typeface="Arial Black"/>
              </a:rPr>
              <a:t>dokładnie</a:t>
            </a:r>
            <a:r>
              <a:rPr lang="en-US" sz="3300" dirty="0">
                <a:latin typeface="Arial Black"/>
              </a:rPr>
              <a:t> w </a:t>
            </a:r>
            <a:r>
              <a:rPr lang="en-US" sz="3300" dirty="0" err="1">
                <a:latin typeface="Arial Black"/>
              </a:rPr>
              <a:t>setną</a:t>
            </a:r>
            <a:r>
              <a:rPr lang="en-US" sz="3300" dirty="0">
                <a:latin typeface="Arial Black"/>
              </a:rPr>
              <a:t> </a:t>
            </a:r>
            <a:r>
              <a:rPr lang="en-US" sz="3300" dirty="0" err="1">
                <a:latin typeface="Arial Black"/>
              </a:rPr>
              <a:t>rocznicę</a:t>
            </a:r>
            <a:r>
              <a:rPr lang="en-US" sz="3300" dirty="0">
                <a:latin typeface="Arial Black"/>
              </a:rPr>
              <a:t> </a:t>
            </a:r>
            <a:r>
              <a:rPr lang="en-US" sz="3300" dirty="0" err="1">
                <a:latin typeface="Arial Black"/>
              </a:rPr>
              <a:t>powstania</a:t>
            </a:r>
            <a:r>
              <a:rPr lang="en-US" sz="3300" dirty="0">
                <a:latin typeface="Arial Black"/>
              </a:rPr>
              <a:t> </a:t>
            </a:r>
            <a:r>
              <a:rPr lang="en-US" sz="3300" dirty="0" err="1">
                <a:latin typeface="Arial Black"/>
              </a:rPr>
              <a:t>maskotki</a:t>
            </a:r>
            <a:r>
              <a:rPr lang="en-US" sz="3300" dirty="0">
                <a:latin typeface="Arial Black"/>
              </a:rPr>
              <a:t>.</a:t>
            </a:r>
          </a:p>
        </p:txBody>
      </p:sp>
      <p:pic>
        <p:nvPicPr>
          <p:cNvPr id="4" name="Obraz 4" descr="Obraz zawierający wewnątrz, pomieszczenie, wypełnione, stół&#10;&#10;Opis wygenerowany automatycznie">
            <a:extLst>
              <a:ext uri="{FF2B5EF4-FFF2-40B4-BE49-F238E27FC236}">
                <a16:creationId xmlns:a16="http://schemas.microsoft.com/office/drawing/2014/main" id="{B2CBB014-2C34-4661-B5BD-C051981F93BE}"/>
              </a:ext>
            </a:extLst>
          </p:cNvPr>
          <p:cNvPicPr>
            <a:picLocks noChangeAspect="1"/>
          </p:cNvPicPr>
          <p:nvPr/>
        </p:nvPicPr>
        <p:blipFill>
          <a:blip r:embed="rId2"/>
          <a:stretch>
            <a:fillRect/>
          </a:stretch>
        </p:blipFill>
        <p:spPr>
          <a:xfrm>
            <a:off x="3994887" y="591670"/>
            <a:ext cx="4197629" cy="2688873"/>
          </a:xfrm>
          <a:prstGeom prst="rect">
            <a:avLst/>
          </a:prstGeom>
        </p:spPr>
      </p:pic>
      <p:sp>
        <p:nvSpPr>
          <p:cNvPr id="31"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5"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7"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1106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4270E16-94D8-4445-B076-978F488D2BB0}"/>
              </a:ext>
            </a:extLst>
          </p:cNvPr>
          <p:cNvSpPr>
            <a:spLocks noGrp="1"/>
          </p:cNvSpPr>
          <p:nvPr>
            <p:ph type="title"/>
          </p:nvPr>
        </p:nvSpPr>
        <p:spPr>
          <a:xfrm>
            <a:off x="640080" y="325369"/>
            <a:ext cx="4368602" cy="1956841"/>
          </a:xfrm>
        </p:spPr>
        <p:txBody>
          <a:bodyPr anchor="b">
            <a:normAutofit/>
          </a:bodyPr>
          <a:lstStyle/>
          <a:p>
            <a:pPr>
              <a:lnSpc>
                <a:spcPct val="90000"/>
              </a:lnSpc>
            </a:pPr>
            <a:r>
              <a:rPr lang="pl-PL" sz="6600"/>
              <a:t>Kuzyn: panda </a:t>
            </a:r>
            <a:r>
              <a:rPr lang="pl-PL" sz="6600" dirty="0"/>
              <a:t>wielka</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04FCC0F-6F4C-49F4-A57C-C25E82ADBAD4}"/>
              </a:ext>
            </a:extLst>
          </p:cNvPr>
          <p:cNvSpPr>
            <a:spLocks noGrp="1"/>
          </p:cNvSpPr>
          <p:nvPr>
            <p:ph idx="1"/>
          </p:nvPr>
        </p:nvSpPr>
        <p:spPr>
          <a:xfrm>
            <a:off x="640080" y="2872899"/>
            <a:ext cx="4243589" cy="3320668"/>
          </a:xfrm>
        </p:spPr>
        <p:txBody>
          <a:bodyPr vert="horz" lIns="91440" tIns="45720" rIns="91440" bIns="45720" rtlCol="0" anchor="t">
            <a:normAutofit fontScale="92500" lnSpcReduction="10000"/>
          </a:bodyPr>
          <a:lstStyle/>
          <a:p>
            <a:pPr marL="0" indent="0">
              <a:buNone/>
            </a:pPr>
            <a:r>
              <a:rPr lang="pl-PL" dirty="0">
                <a:latin typeface="Arial"/>
                <a:cs typeface="Arial"/>
              </a:rPr>
              <a:t>Zamieszuje lasy bambusowe. </a:t>
            </a:r>
            <a:r>
              <a:rPr lang="pl-PL" dirty="0">
                <a:latin typeface="Arial"/>
                <a:ea typeface="+mn-lt"/>
                <a:cs typeface="+mn-lt"/>
              </a:rPr>
              <a:t> Odżywia się pędami roślin (głównie bambusa), nie gardzi też rybami i małymi gryzoniami.  Panda musi jeść bardzo dużo, nawet </a:t>
            </a:r>
            <a:r>
              <a:rPr lang="pl-PL" b="1" dirty="0">
                <a:latin typeface="Arial"/>
                <a:ea typeface="+mn-lt"/>
                <a:cs typeface="+mn-lt"/>
              </a:rPr>
              <a:t>do 40 kg dziennie!</a:t>
            </a:r>
            <a:endParaRPr lang="pl-PL" b="1" dirty="0">
              <a:latin typeface="Arial"/>
              <a:cs typeface="Arial"/>
            </a:endParaRPr>
          </a:p>
        </p:txBody>
      </p:sp>
      <p:pic>
        <p:nvPicPr>
          <p:cNvPr id="5" name="Picture 4">
            <a:extLst>
              <a:ext uri="{FF2B5EF4-FFF2-40B4-BE49-F238E27FC236}">
                <a16:creationId xmlns:a16="http://schemas.microsoft.com/office/drawing/2014/main" id="{185B8505-C4C2-453E-B528-09E4E07D2A91}"/>
              </a:ext>
            </a:extLst>
          </p:cNvPr>
          <p:cNvPicPr>
            <a:picLocks noChangeAspect="1"/>
          </p:cNvPicPr>
          <p:nvPr/>
        </p:nvPicPr>
        <p:blipFill rotWithShape="1">
          <a:blip r:embed="rId2"/>
          <a:srcRect l="16050" r="17095"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7601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E35D349-04E8-4200-8F99-E4241E85DC54}"/>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000"/>
              <a:t>Inni kuzynowie:</a:t>
            </a:r>
          </a:p>
        </p:txBody>
      </p:sp>
      <p:sp>
        <p:nvSpPr>
          <p:cNvPr id="17" name="Rectangle 6">
            <a:extLst>
              <a:ext uri="{FF2B5EF4-FFF2-40B4-BE49-F238E27FC236}">
                <a16:creationId xmlns:a16="http://schemas.microsoft.com/office/drawing/2014/main" id="{147C7031-1E3A-4EF7-A823-89F74BA67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7" descr="Obraz zawierający ssak, zewnętrzne, pies, brązowy&#10;&#10;Opis wygenerowany automatycznie">
            <a:extLst>
              <a:ext uri="{FF2B5EF4-FFF2-40B4-BE49-F238E27FC236}">
                <a16:creationId xmlns:a16="http://schemas.microsoft.com/office/drawing/2014/main" id="{7F681AF7-64B3-4852-8A94-BCE61D093041}"/>
              </a:ext>
            </a:extLst>
          </p:cNvPr>
          <p:cNvPicPr>
            <a:picLocks noChangeAspect="1"/>
          </p:cNvPicPr>
          <p:nvPr/>
        </p:nvPicPr>
        <p:blipFill>
          <a:blip r:embed="rId2"/>
          <a:stretch>
            <a:fillRect/>
          </a:stretch>
        </p:blipFill>
        <p:spPr>
          <a:xfrm>
            <a:off x="818174" y="2619784"/>
            <a:ext cx="2707052" cy="4082768"/>
          </a:xfrm>
          <a:prstGeom prst="rect">
            <a:avLst/>
          </a:prstGeom>
        </p:spPr>
      </p:pic>
      <p:pic>
        <p:nvPicPr>
          <p:cNvPr id="4" name="Obraz 4" descr="Obraz zawierający niedźwiedź, zewnętrzne, ssak, budynek&#10;&#10;Opis wygenerowany automatycznie">
            <a:extLst>
              <a:ext uri="{FF2B5EF4-FFF2-40B4-BE49-F238E27FC236}">
                <a16:creationId xmlns:a16="http://schemas.microsoft.com/office/drawing/2014/main" id="{EE12E606-AEF1-446F-95DE-650A64CB6D0F}"/>
              </a:ext>
            </a:extLst>
          </p:cNvPr>
          <p:cNvPicPr>
            <a:picLocks noGrp="1" noChangeAspect="1"/>
          </p:cNvPicPr>
          <p:nvPr>
            <p:ph idx="1"/>
          </p:nvPr>
        </p:nvPicPr>
        <p:blipFill>
          <a:blip r:embed="rId3"/>
          <a:stretch>
            <a:fillRect/>
          </a:stretch>
        </p:blipFill>
        <p:spPr>
          <a:xfrm>
            <a:off x="4428870" y="2619784"/>
            <a:ext cx="3334260" cy="4082768"/>
          </a:xfrm>
          <a:prstGeom prst="rect">
            <a:avLst/>
          </a:prstGeom>
        </p:spPr>
      </p:pic>
      <p:pic>
        <p:nvPicPr>
          <p:cNvPr id="3" name="Obraz 5" descr="Obraz zawierający niedźwiedź, brązowy, ssak, zewnętrzne&#10;&#10;Opis wygenerowany automatycznie">
            <a:extLst>
              <a:ext uri="{FF2B5EF4-FFF2-40B4-BE49-F238E27FC236}">
                <a16:creationId xmlns:a16="http://schemas.microsoft.com/office/drawing/2014/main" id="{A13FDEB3-402D-4C84-9CA2-DB1DFEE6252C}"/>
              </a:ext>
            </a:extLst>
          </p:cNvPr>
          <p:cNvPicPr>
            <a:picLocks noChangeAspect="1"/>
          </p:cNvPicPr>
          <p:nvPr/>
        </p:nvPicPr>
        <p:blipFill>
          <a:blip r:embed="rId4"/>
          <a:stretch>
            <a:fillRect/>
          </a:stretch>
        </p:blipFill>
        <p:spPr>
          <a:xfrm>
            <a:off x="8141208" y="3253663"/>
            <a:ext cx="3758184" cy="2815010"/>
          </a:xfrm>
          <a:prstGeom prst="rect">
            <a:avLst/>
          </a:prstGeom>
        </p:spPr>
      </p:pic>
      <p:sp>
        <p:nvSpPr>
          <p:cNvPr id="5" name="pole tekstowe 4">
            <a:extLst>
              <a:ext uri="{FF2B5EF4-FFF2-40B4-BE49-F238E27FC236}">
                <a16:creationId xmlns:a16="http://schemas.microsoft.com/office/drawing/2014/main" id="{F9417D41-7B2C-4A06-9046-C205C10C939A}"/>
              </a:ext>
            </a:extLst>
          </p:cNvPr>
          <p:cNvSpPr txBox="1"/>
          <p:nvPr/>
        </p:nvSpPr>
        <p:spPr>
          <a:xfrm>
            <a:off x="4428870" y="6294276"/>
            <a:ext cx="3334260" cy="40827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pl-PL" sz="1300">
                <a:solidFill>
                  <a:srgbClr val="FFFFFF"/>
                </a:solidFill>
              </a:rPr>
              <a:t>Niedźwiedź czarny</a:t>
            </a:r>
          </a:p>
        </p:txBody>
      </p:sp>
      <p:sp>
        <p:nvSpPr>
          <p:cNvPr id="6" name="pole tekstowe 5">
            <a:extLst>
              <a:ext uri="{FF2B5EF4-FFF2-40B4-BE49-F238E27FC236}">
                <a16:creationId xmlns:a16="http://schemas.microsoft.com/office/drawing/2014/main" id="{A9860C21-DD42-4EA1-80BB-F374D34A4174}"/>
              </a:ext>
            </a:extLst>
          </p:cNvPr>
          <p:cNvSpPr txBox="1"/>
          <p:nvPr/>
        </p:nvSpPr>
        <p:spPr>
          <a:xfrm>
            <a:off x="8141208" y="5787172"/>
            <a:ext cx="3758184" cy="281501"/>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pl-PL" sz="1300">
                <a:solidFill>
                  <a:srgbClr val="FFFFFF"/>
                </a:solidFill>
              </a:rPr>
              <a:t>Niedźwiedź kodiacki</a:t>
            </a:r>
          </a:p>
        </p:txBody>
      </p:sp>
      <p:sp>
        <p:nvSpPr>
          <p:cNvPr id="8" name="pole tekstowe 7">
            <a:extLst>
              <a:ext uri="{FF2B5EF4-FFF2-40B4-BE49-F238E27FC236}">
                <a16:creationId xmlns:a16="http://schemas.microsoft.com/office/drawing/2014/main" id="{9E78E9C0-8E0E-45E6-93E5-0258AAE97F14}"/>
              </a:ext>
            </a:extLst>
          </p:cNvPr>
          <p:cNvSpPr txBox="1"/>
          <p:nvPr/>
        </p:nvSpPr>
        <p:spPr>
          <a:xfrm>
            <a:off x="818174" y="6294276"/>
            <a:ext cx="2707052" cy="40827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pl-PL" sz="1300">
                <a:solidFill>
                  <a:srgbClr val="FFFFFF"/>
                </a:solidFill>
              </a:rPr>
              <a:t>Biruang malajski</a:t>
            </a:r>
          </a:p>
        </p:txBody>
      </p:sp>
    </p:spTree>
    <p:extLst>
      <p:ext uri="{BB962C8B-B14F-4D97-AF65-F5344CB8AC3E}">
        <p14:creationId xmlns:p14="http://schemas.microsoft.com/office/powerpoint/2010/main" val="61747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Niestety…                                                   </a:t>
            </a:r>
            <a:r>
              <a:rPr lang="pl-PL" sz="4400" dirty="0"/>
              <a:t>miś koala nie należy do rodziny niedźwiedzi </a:t>
            </a:r>
          </a:p>
        </p:txBody>
      </p:sp>
      <p:pic>
        <p:nvPicPr>
          <p:cNvPr id="1026" name="Picture 2" descr="C:\Users\X3\Desktop\mis_koala01.jpg"/>
          <p:cNvPicPr>
            <a:picLocks noGrp="1" noChangeAspect="1" noChangeArrowheads="1"/>
          </p:cNvPicPr>
          <p:nvPr>
            <p:ph idx="1"/>
          </p:nvPr>
        </p:nvPicPr>
        <p:blipFill>
          <a:blip r:embed="rId2"/>
          <a:srcRect/>
          <a:stretch>
            <a:fillRect/>
          </a:stretch>
        </p:blipFill>
        <p:spPr bwMode="auto">
          <a:xfrm>
            <a:off x="1460938" y="2081623"/>
            <a:ext cx="4876800" cy="3905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B5CB31-AD57-4B05-8914-3ADCF368897C}"/>
              </a:ext>
            </a:extLst>
          </p:cNvPr>
          <p:cNvSpPr>
            <a:spLocks noGrp="1"/>
          </p:cNvSpPr>
          <p:nvPr>
            <p:ph type="title"/>
          </p:nvPr>
        </p:nvSpPr>
        <p:spPr>
          <a:xfrm>
            <a:off x="4346275" y="5691"/>
            <a:ext cx="6921261" cy="1325563"/>
          </a:xfrm>
        </p:spPr>
        <p:txBody>
          <a:bodyPr/>
          <a:lstStyle/>
          <a:p>
            <a:r>
              <a:rPr lang="pl-PL"/>
              <a:t>A na niebie...</a:t>
            </a:r>
          </a:p>
        </p:txBody>
      </p:sp>
      <p:sp>
        <p:nvSpPr>
          <p:cNvPr id="3" name="Symbol zastępczy zawartości 2">
            <a:extLst>
              <a:ext uri="{FF2B5EF4-FFF2-40B4-BE49-F238E27FC236}">
                <a16:creationId xmlns:a16="http://schemas.microsoft.com/office/drawing/2014/main" id="{5894E68D-E057-4E96-9486-14474AD527BF}"/>
              </a:ext>
            </a:extLst>
          </p:cNvPr>
          <p:cNvSpPr>
            <a:spLocks noGrp="1"/>
          </p:cNvSpPr>
          <p:nvPr>
            <p:ph idx="1"/>
          </p:nvPr>
        </p:nvSpPr>
        <p:spPr>
          <a:xfrm>
            <a:off x="1053860" y="1857497"/>
            <a:ext cx="3398808" cy="1103319"/>
          </a:xfrm>
        </p:spPr>
        <p:txBody>
          <a:bodyPr vert="horz" lIns="91440" tIns="45720" rIns="91440" bIns="45720" rtlCol="0" anchor="t">
            <a:normAutofit/>
          </a:bodyPr>
          <a:lstStyle/>
          <a:p>
            <a:pPr marL="0" indent="0">
              <a:buNone/>
            </a:pPr>
            <a:r>
              <a:rPr lang="pl-PL" dirty="0">
                <a:latin typeface="Arial"/>
                <a:cs typeface="Arial"/>
              </a:rPr>
              <a:t>Mała Niedźwiedzica      </a:t>
            </a:r>
          </a:p>
        </p:txBody>
      </p:sp>
      <p:pic>
        <p:nvPicPr>
          <p:cNvPr id="4" name="Obraz 4" descr="Obraz zawierający zewnętrzne, niebo, noc, ciemny&#10;&#10;Opis wygenerowany automatycznie">
            <a:extLst>
              <a:ext uri="{FF2B5EF4-FFF2-40B4-BE49-F238E27FC236}">
                <a16:creationId xmlns:a16="http://schemas.microsoft.com/office/drawing/2014/main" id="{FDF831B9-1F99-4CFA-9290-9FAD5172BA54}"/>
              </a:ext>
            </a:extLst>
          </p:cNvPr>
          <p:cNvPicPr>
            <a:picLocks noChangeAspect="1"/>
          </p:cNvPicPr>
          <p:nvPr/>
        </p:nvPicPr>
        <p:blipFill>
          <a:blip r:embed="rId2"/>
          <a:stretch>
            <a:fillRect/>
          </a:stretch>
        </p:blipFill>
        <p:spPr>
          <a:xfrm>
            <a:off x="6742981" y="2961736"/>
            <a:ext cx="2142226" cy="3220528"/>
          </a:xfrm>
          <a:prstGeom prst="rect">
            <a:avLst/>
          </a:prstGeom>
        </p:spPr>
      </p:pic>
      <p:pic>
        <p:nvPicPr>
          <p:cNvPr id="5" name="Obraz 5" descr="Obraz zawierający zewnętrzne, niebo, noc, woda&#10;&#10;Opis wygenerowany automatycznie">
            <a:extLst>
              <a:ext uri="{FF2B5EF4-FFF2-40B4-BE49-F238E27FC236}">
                <a16:creationId xmlns:a16="http://schemas.microsoft.com/office/drawing/2014/main" id="{2C27A75E-0520-49AD-83EE-85843248F1F5}"/>
              </a:ext>
            </a:extLst>
          </p:cNvPr>
          <p:cNvPicPr>
            <a:picLocks noChangeAspect="1"/>
          </p:cNvPicPr>
          <p:nvPr/>
        </p:nvPicPr>
        <p:blipFill>
          <a:blip r:embed="rId3"/>
          <a:stretch>
            <a:fillRect/>
          </a:stretch>
        </p:blipFill>
        <p:spPr>
          <a:xfrm>
            <a:off x="1006414" y="2765418"/>
            <a:ext cx="2272813" cy="3416846"/>
          </a:xfrm>
          <a:prstGeom prst="rect">
            <a:avLst/>
          </a:prstGeom>
        </p:spPr>
      </p:pic>
      <p:sp>
        <p:nvSpPr>
          <p:cNvPr id="6" name="pole tekstowe 5">
            <a:extLst>
              <a:ext uri="{FF2B5EF4-FFF2-40B4-BE49-F238E27FC236}">
                <a16:creationId xmlns:a16="http://schemas.microsoft.com/office/drawing/2014/main" id="{4BCD5A01-A937-4E65-9625-A1690556B830}"/>
              </a:ext>
            </a:extLst>
          </p:cNvPr>
          <p:cNvSpPr txBox="1"/>
          <p:nvPr/>
        </p:nvSpPr>
        <p:spPr>
          <a:xfrm>
            <a:off x="6895381" y="2007079"/>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dirty="0">
                <a:latin typeface="Arial"/>
                <a:cs typeface="Arial"/>
              </a:rPr>
              <a:t>Wielka Niedźwiedzica</a:t>
            </a:r>
          </a:p>
        </p:txBody>
      </p:sp>
    </p:spTree>
    <p:extLst>
      <p:ext uri="{BB962C8B-B14F-4D97-AF65-F5344CB8AC3E}">
        <p14:creationId xmlns:p14="http://schemas.microsoft.com/office/powerpoint/2010/main" val="323127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Misiowe zabawy </a:t>
            </a:r>
            <a:r>
              <a:rPr lang="pl-PL" sz="3200" dirty="0"/>
              <a:t>PT</a:t>
            </a:r>
            <a:endParaRPr lang="pl-PL" dirty="0"/>
          </a:p>
        </p:txBody>
      </p:sp>
      <p:pic>
        <p:nvPicPr>
          <p:cNvPr id="1026" name="Picture 2" descr="C:\Users\X3\Desktop\ABC\pol_pl_Zestaw-do-gry-kosci-Yams-kostki-oczkowe-GR0437-15375_4.jpg"/>
          <p:cNvPicPr>
            <a:picLocks noGrp="1" noChangeAspect="1" noChangeArrowheads="1"/>
          </p:cNvPicPr>
          <p:nvPr>
            <p:ph idx="1"/>
          </p:nvPr>
        </p:nvPicPr>
        <p:blipFill>
          <a:blip r:embed="rId2"/>
          <a:srcRect/>
          <a:stretch>
            <a:fillRect/>
          </a:stretch>
        </p:blipFill>
        <p:spPr bwMode="auto">
          <a:xfrm>
            <a:off x="3260725" y="1928813"/>
            <a:ext cx="5670549" cy="425291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Wyturlaj Misia</a:t>
            </a:r>
          </a:p>
        </p:txBody>
      </p:sp>
      <p:pic>
        <p:nvPicPr>
          <p:cNvPr id="2051" name="Picture 3" descr="C:\Users\X3\Desktop\ABC\1.jpg"/>
          <p:cNvPicPr>
            <a:picLocks noGrp="1" noChangeAspect="1" noChangeArrowheads="1"/>
          </p:cNvPicPr>
          <p:nvPr>
            <p:ph idx="1"/>
          </p:nvPr>
        </p:nvPicPr>
        <p:blipFill>
          <a:blip r:embed="rId2"/>
          <a:srcRect/>
          <a:stretch>
            <a:fillRect/>
          </a:stretch>
        </p:blipFill>
        <p:spPr bwMode="auto">
          <a:xfrm>
            <a:off x="1592577" y="2194464"/>
            <a:ext cx="8389623" cy="40171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turlaj dalej..</a:t>
            </a:r>
          </a:p>
        </p:txBody>
      </p:sp>
      <p:pic>
        <p:nvPicPr>
          <p:cNvPr id="3074" name="Picture 2" descr="C:\Users\X3\Desktop\ABC\3.jpg"/>
          <p:cNvPicPr>
            <a:picLocks noGrp="1" noChangeAspect="1" noChangeArrowheads="1"/>
          </p:cNvPicPr>
          <p:nvPr>
            <p:ph idx="1"/>
          </p:nvPr>
        </p:nvPicPr>
        <p:blipFill>
          <a:blip r:embed="rId2"/>
          <a:srcRect/>
          <a:stretch>
            <a:fillRect/>
          </a:stretch>
        </p:blipFill>
        <p:spPr bwMode="auto">
          <a:xfrm>
            <a:off x="2209800" y="3611785"/>
            <a:ext cx="7772400" cy="886968"/>
          </a:xfrm>
          <a:prstGeom prst="rect">
            <a:avLst/>
          </a:prstGeom>
          <a:noFill/>
        </p:spPr>
      </p:pic>
      <p:pic>
        <p:nvPicPr>
          <p:cNvPr id="3075" name="Picture 3" descr="C:\Users\X3\Desktop\ABC\2.jpg"/>
          <p:cNvPicPr>
            <a:picLocks noChangeAspect="1" noChangeArrowheads="1"/>
          </p:cNvPicPr>
          <p:nvPr/>
        </p:nvPicPr>
        <p:blipFill>
          <a:blip r:embed="rId3"/>
          <a:srcRect/>
          <a:stretch>
            <a:fillRect/>
          </a:stretch>
        </p:blipFill>
        <p:spPr bwMode="auto">
          <a:xfrm>
            <a:off x="1232338" y="2322785"/>
            <a:ext cx="9280092" cy="37521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002A064-578D-452C-87DB-1909E47E022F}"/>
              </a:ext>
            </a:extLst>
          </p:cNvPr>
          <p:cNvSpPr>
            <a:spLocks noGrp="1"/>
          </p:cNvSpPr>
          <p:nvPr>
            <p:ph type="title"/>
          </p:nvPr>
        </p:nvSpPr>
        <p:spPr>
          <a:xfrm>
            <a:off x="640080" y="325369"/>
            <a:ext cx="4368602" cy="1956841"/>
          </a:xfrm>
        </p:spPr>
        <p:txBody>
          <a:bodyPr anchor="b">
            <a:normAutofit/>
          </a:bodyPr>
          <a:lstStyle/>
          <a:p>
            <a:r>
              <a:rPr lang="pl-PL" sz="6600"/>
              <a:t>Kariera</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0193345-2962-48BA-A60B-2116B6E3599D}"/>
              </a:ext>
            </a:extLst>
          </p:cNvPr>
          <p:cNvSpPr>
            <a:spLocks noGrp="1"/>
          </p:cNvSpPr>
          <p:nvPr>
            <p:ph idx="1"/>
          </p:nvPr>
        </p:nvSpPr>
        <p:spPr>
          <a:xfrm>
            <a:off x="151250" y="2872899"/>
            <a:ext cx="4732419" cy="3320668"/>
          </a:xfrm>
        </p:spPr>
        <p:txBody>
          <a:bodyPr vert="horz" lIns="91440" tIns="45720" rIns="91440" bIns="45720" rtlCol="0" anchor="t">
            <a:noAutofit/>
          </a:bodyPr>
          <a:lstStyle/>
          <a:p>
            <a:pPr marL="0" indent="0">
              <a:lnSpc>
                <a:spcPct val="100000"/>
              </a:lnSpc>
              <a:buNone/>
            </a:pPr>
            <a:r>
              <a:rPr lang="pl-PL" sz="2000" dirty="0">
                <a:latin typeface="Arial"/>
                <a:cs typeface="Arial"/>
              </a:rPr>
              <a:t>Misiowa kariera rozpoczęła się wiele lat temu. Pewna Pani szyła pluszowe zwierzątka, a widzący to jej siostrzeniec, Richard Steiff postanowił w 1880 roku otworzyć fabrykę pluszowych misiów. Pluszaki wystawiono na targu w Lipsku, w 1903 roku. Na tym targu Amerykanie zakupili 3000 sztuk i zabrali ze sobą do Stanów Zjednoczonych. Tam misie zdobyły ogromną popularność i nastąpiła ich produkcja w innych fabrykach.</a:t>
            </a:r>
          </a:p>
          <a:p>
            <a:pPr marL="0" indent="0">
              <a:lnSpc>
                <a:spcPct val="100000"/>
              </a:lnSpc>
              <a:buNone/>
            </a:pPr>
            <a:endParaRPr lang="pl-PL" sz="2000" dirty="0">
              <a:latin typeface="Arial"/>
              <a:cs typeface="Arial"/>
            </a:endParaRPr>
          </a:p>
        </p:txBody>
      </p:sp>
      <p:pic>
        <p:nvPicPr>
          <p:cNvPr id="4" name="Obraz 4" descr="Miś">
            <a:extLst>
              <a:ext uri="{FF2B5EF4-FFF2-40B4-BE49-F238E27FC236}">
                <a16:creationId xmlns:a16="http://schemas.microsoft.com/office/drawing/2014/main" id="{6F34A69C-AD8E-49D2-A837-8F9026B37E58}"/>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262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8BCC8BC-6C95-45AF-91E7-0A417704EE9D}"/>
              </a:ext>
            </a:extLst>
          </p:cNvPr>
          <p:cNvSpPr>
            <a:spLocks noGrp="1"/>
          </p:cNvSpPr>
          <p:nvPr>
            <p:ph type="title"/>
          </p:nvPr>
        </p:nvSpPr>
        <p:spPr>
          <a:xfrm>
            <a:off x="5297762" y="329184"/>
            <a:ext cx="6251110" cy="1783080"/>
          </a:xfrm>
        </p:spPr>
        <p:txBody>
          <a:bodyPr anchor="b">
            <a:normAutofit/>
          </a:bodyPr>
          <a:lstStyle/>
          <a:p>
            <a:r>
              <a:rPr lang="pl-PL" sz="7200"/>
              <a:t>Inna wersja historii</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1F531C8-58A5-40CB-A1C3-CDF5CEC7319A}"/>
              </a:ext>
            </a:extLst>
          </p:cNvPr>
          <p:cNvSpPr>
            <a:spLocks noGrp="1"/>
          </p:cNvSpPr>
          <p:nvPr>
            <p:ph idx="1"/>
          </p:nvPr>
        </p:nvSpPr>
        <p:spPr>
          <a:xfrm>
            <a:off x="4765800" y="2706624"/>
            <a:ext cx="7056241" cy="3483864"/>
          </a:xfrm>
        </p:spPr>
        <p:txBody>
          <a:bodyPr vert="horz" lIns="91440" tIns="45720" rIns="91440" bIns="45720" rtlCol="0" anchor="t">
            <a:noAutofit/>
          </a:bodyPr>
          <a:lstStyle/>
          <a:p>
            <a:pPr marL="0" indent="0">
              <a:lnSpc>
                <a:spcPct val="100000"/>
              </a:lnSpc>
              <a:buNone/>
            </a:pPr>
            <a:r>
              <a:rPr lang="pl-PL" sz="2200" dirty="0">
                <a:latin typeface="Arial"/>
                <a:ea typeface="+mn-lt"/>
                <a:cs typeface="+mn-lt"/>
              </a:rPr>
              <a:t>W 1902 roku, podczas jednego z polowań prezydenta Stanów Zjednoczonych Teodora „Teddy” Roosevelta, jego towarzysz łowów postrzelił młodego niedźwiadka. Gdy przyprowadził zwierzątko do prezydenta, ten widząc przerażenie malca kazał go uwolnić. Epizod ten przedstawił na rysunku Clifford Berryman. Jego grafika ukazała się w gazecie „The Washington Post” i dla sklepikarza z Brooklynu, Morrisa Mitchoma, imigranta z Rosji stała się inspiracją do produkcji pluszowych niedźwiadków o nazwie Teddy, za specjalnym pozwoleniem prezydenta. </a:t>
            </a:r>
            <a:endParaRPr lang="pl-PL" sz="2200" dirty="0">
              <a:latin typeface="Arial"/>
              <a:cs typeface="Arial"/>
            </a:endParaRPr>
          </a:p>
        </p:txBody>
      </p:sp>
      <p:pic>
        <p:nvPicPr>
          <p:cNvPr id="4" name="Obraz 4" descr="Obraz zawierający miś, niedźwiedź, siedzi, brązowy&#10;&#10;Opis wygenerowany automatycznie">
            <a:extLst>
              <a:ext uri="{FF2B5EF4-FFF2-40B4-BE49-F238E27FC236}">
                <a16:creationId xmlns:a16="http://schemas.microsoft.com/office/drawing/2014/main" id="{C8550F50-5E0F-473E-B59F-9DA3F76DBD61}"/>
              </a:ext>
            </a:extLst>
          </p:cNvPr>
          <p:cNvPicPr>
            <a:picLocks noChangeAspect="1"/>
          </p:cNvPicPr>
          <p:nvPr/>
        </p:nvPicPr>
        <p:blipFill rotWithShape="1">
          <a:blip r:embed="rId2"/>
          <a:srcRect l="4791" r="13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08793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E88E8-B646-4972-A2B6-F8BBB7E06223}"/>
              </a:ext>
            </a:extLst>
          </p:cNvPr>
          <p:cNvSpPr>
            <a:spLocks noGrp="1"/>
          </p:cNvSpPr>
          <p:nvPr>
            <p:ph type="title"/>
          </p:nvPr>
        </p:nvSpPr>
        <p:spPr>
          <a:xfrm>
            <a:off x="838200" y="365125"/>
            <a:ext cx="3686355" cy="678582"/>
          </a:xfrm>
        </p:spPr>
        <p:txBody>
          <a:bodyPr>
            <a:normAutofit fontScale="90000"/>
          </a:bodyPr>
          <a:lstStyle/>
          <a:p>
            <a:r>
              <a:rPr lang="pl-PL" dirty="0"/>
              <a:t>Misiowa Ewolucja</a:t>
            </a:r>
          </a:p>
        </p:txBody>
      </p:sp>
      <p:pic>
        <p:nvPicPr>
          <p:cNvPr id="24" name="Obraz 24" descr="Obraz zawierający niedźwiedź, miś, wewnątrz, brązowy&#10;&#10;Opis wygenerowany automatycznie">
            <a:extLst>
              <a:ext uri="{FF2B5EF4-FFF2-40B4-BE49-F238E27FC236}">
                <a16:creationId xmlns:a16="http://schemas.microsoft.com/office/drawing/2014/main" id="{43DB2DCA-847B-4A9C-BFDF-DA090F5F125C}"/>
              </a:ext>
            </a:extLst>
          </p:cNvPr>
          <p:cNvPicPr>
            <a:picLocks noGrp="1" noChangeAspect="1"/>
          </p:cNvPicPr>
          <p:nvPr>
            <p:ph idx="1"/>
          </p:nvPr>
        </p:nvPicPr>
        <p:blipFill>
          <a:blip r:embed="rId2"/>
          <a:stretch>
            <a:fillRect/>
          </a:stretch>
        </p:blipFill>
        <p:spPr>
          <a:xfrm>
            <a:off x="166598" y="1927516"/>
            <a:ext cx="1334578" cy="1754037"/>
          </a:xfrm>
        </p:spPr>
      </p:pic>
      <p:pic>
        <p:nvPicPr>
          <p:cNvPr id="25" name="Obraz 25" descr="Obraz zawierający niedźwiedź, miś, wypchany, siedzi&#10;&#10;Opis wygenerowany automatycznie">
            <a:extLst>
              <a:ext uri="{FF2B5EF4-FFF2-40B4-BE49-F238E27FC236}">
                <a16:creationId xmlns:a16="http://schemas.microsoft.com/office/drawing/2014/main" id="{0B44BBA5-750E-4275-BFF7-B0F7D44642C7}"/>
              </a:ext>
            </a:extLst>
          </p:cNvPr>
          <p:cNvPicPr>
            <a:picLocks noChangeAspect="1"/>
          </p:cNvPicPr>
          <p:nvPr/>
        </p:nvPicPr>
        <p:blipFill>
          <a:blip r:embed="rId3"/>
          <a:stretch>
            <a:fillRect/>
          </a:stretch>
        </p:blipFill>
        <p:spPr>
          <a:xfrm>
            <a:off x="1101665" y="4334774"/>
            <a:ext cx="1477273" cy="1653396"/>
          </a:xfrm>
          <a:prstGeom prst="rect">
            <a:avLst/>
          </a:prstGeom>
        </p:spPr>
      </p:pic>
      <p:pic>
        <p:nvPicPr>
          <p:cNvPr id="26" name="Obraz 26" descr="Obraz zawierający wewnątrz, siedzi, małe, noszenie&#10;&#10;Opis wygenerowany automatycznie">
            <a:extLst>
              <a:ext uri="{FF2B5EF4-FFF2-40B4-BE49-F238E27FC236}">
                <a16:creationId xmlns:a16="http://schemas.microsoft.com/office/drawing/2014/main" id="{727B3C61-E33C-473B-8FD6-BE586938C0E6}"/>
              </a:ext>
            </a:extLst>
          </p:cNvPr>
          <p:cNvPicPr>
            <a:picLocks noChangeAspect="1"/>
          </p:cNvPicPr>
          <p:nvPr/>
        </p:nvPicPr>
        <p:blipFill>
          <a:blip r:embed="rId4"/>
          <a:stretch>
            <a:fillRect/>
          </a:stretch>
        </p:blipFill>
        <p:spPr>
          <a:xfrm>
            <a:off x="2557642" y="1933756"/>
            <a:ext cx="1153244" cy="1754037"/>
          </a:xfrm>
          <a:prstGeom prst="rect">
            <a:avLst/>
          </a:prstGeom>
        </p:spPr>
      </p:pic>
      <p:pic>
        <p:nvPicPr>
          <p:cNvPr id="27" name="Obraz 27" descr="Obraz zawierający niedźwiedź, miś, wypchany, siedzi&#10;&#10;Opis wygenerowany automatycznie">
            <a:extLst>
              <a:ext uri="{FF2B5EF4-FFF2-40B4-BE49-F238E27FC236}">
                <a16:creationId xmlns:a16="http://schemas.microsoft.com/office/drawing/2014/main" id="{B0F298E0-5894-4610-BE5B-F6E8D9E2C983}"/>
              </a:ext>
            </a:extLst>
          </p:cNvPr>
          <p:cNvPicPr>
            <a:picLocks noChangeAspect="1"/>
          </p:cNvPicPr>
          <p:nvPr/>
        </p:nvPicPr>
        <p:blipFill>
          <a:blip r:embed="rId5"/>
          <a:stretch>
            <a:fillRect/>
          </a:stretch>
        </p:blipFill>
        <p:spPr>
          <a:xfrm>
            <a:off x="3383262" y="4334774"/>
            <a:ext cx="1557966" cy="1653396"/>
          </a:xfrm>
          <a:prstGeom prst="rect">
            <a:avLst/>
          </a:prstGeom>
        </p:spPr>
      </p:pic>
      <p:pic>
        <p:nvPicPr>
          <p:cNvPr id="28" name="Obraz 28" descr="Obraz zawierający siedzi, miś, łuk, niedźwiedź&#10;&#10;Opis wygenerowany automatycznie">
            <a:extLst>
              <a:ext uri="{FF2B5EF4-FFF2-40B4-BE49-F238E27FC236}">
                <a16:creationId xmlns:a16="http://schemas.microsoft.com/office/drawing/2014/main" id="{9F887C2B-5041-427A-8974-CB1CFF6BE5DD}"/>
              </a:ext>
            </a:extLst>
          </p:cNvPr>
          <p:cNvPicPr>
            <a:picLocks noChangeAspect="1"/>
          </p:cNvPicPr>
          <p:nvPr/>
        </p:nvPicPr>
        <p:blipFill>
          <a:blip r:embed="rId6"/>
          <a:stretch>
            <a:fillRect/>
          </a:stretch>
        </p:blipFill>
        <p:spPr>
          <a:xfrm>
            <a:off x="4687019" y="1933756"/>
            <a:ext cx="1739660" cy="1754037"/>
          </a:xfrm>
          <a:prstGeom prst="rect">
            <a:avLst/>
          </a:prstGeom>
        </p:spPr>
      </p:pic>
      <p:pic>
        <p:nvPicPr>
          <p:cNvPr id="29" name="Obraz 29" descr="Obraz zawierający niedźwiedź, miś, wypchany, brązowy&#10;&#10;Opis wygenerowany automatycznie">
            <a:extLst>
              <a:ext uri="{FF2B5EF4-FFF2-40B4-BE49-F238E27FC236}">
                <a16:creationId xmlns:a16="http://schemas.microsoft.com/office/drawing/2014/main" id="{C8960B46-4CF1-4233-959C-0A259981A3A3}"/>
              </a:ext>
            </a:extLst>
          </p:cNvPr>
          <p:cNvPicPr>
            <a:picLocks noChangeAspect="1"/>
          </p:cNvPicPr>
          <p:nvPr/>
        </p:nvPicPr>
        <p:blipFill>
          <a:blip r:embed="rId7"/>
          <a:stretch>
            <a:fillRect/>
          </a:stretch>
        </p:blipFill>
        <p:spPr>
          <a:xfrm>
            <a:off x="5659557" y="4334774"/>
            <a:ext cx="1577375" cy="1653396"/>
          </a:xfrm>
          <a:prstGeom prst="rect">
            <a:avLst/>
          </a:prstGeom>
        </p:spPr>
      </p:pic>
      <p:pic>
        <p:nvPicPr>
          <p:cNvPr id="30" name="Obraz 30" descr="Obraz zawierający miś, siedzi, wewnątrz, niedźwiedź&#10;&#10;Opis wygenerowany automatycznie">
            <a:extLst>
              <a:ext uri="{FF2B5EF4-FFF2-40B4-BE49-F238E27FC236}">
                <a16:creationId xmlns:a16="http://schemas.microsoft.com/office/drawing/2014/main" id="{04277C49-52BB-4BBA-ABB6-E950A5CB6C2A}"/>
              </a:ext>
            </a:extLst>
          </p:cNvPr>
          <p:cNvPicPr>
            <a:picLocks noChangeAspect="1"/>
          </p:cNvPicPr>
          <p:nvPr/>
        </p:nvPicPr>
        <p:blipFill>
          <a:blip r:embed="rId8"/>
          <a:stretch>
            <a:fillRect/>
          </a:stretch>
        </p:blipFill>
        <p:spPr>
          <a:xfrm>
            <a:off x="7116613" y="1933755"/>
            <a:ext cx="1682510" cy="1754037"/>
          </a:xfrm>
          <a:prstGeom prst="rect">
            <a:avLst/>
          </a:prstGeom>
        </p:spPr>
      </p:pic>
      <p:pic>
        <p:nvPicPr>
          <p:cNvPr id="31" name="Obraz 31" descr="Obraz zawierający niedźwiedź, miś, wypchany, wewnątrz&#10;&#10;Opis wygenerowany automatycznie">
            <a:extLst>
              <a:ext uri="{FF2B5EF4-FFF2-40B4-BE49-F238E27FC236}">
                <a16:creationId xmlns:a16="http://schemas.microsoft.com/office/drawing/2014/main" id="{4750D8C5-6FC9-48DD-A990-0186EF80D923}"/>
              </a:ext>
            </a:extLst>
          </p:cNvPr>
          <p:cNvPicPr>
            <a:picLocks noChangeAspect="1"/>
          </p:cNvPicPr>
          <p:nvPr/>
        </p:nvPicPr>
        <p:blipFill>
          <a:blip r:embed="rId9"/>
          <a:stretch>
            <a:fillRect/>
          </a:stretch>
        </p:blipFill>
        <p:spPr>
          <a:xfrm>
            <a:off x="8227983" y="4334773"/>
            <a:ext cx="1458223" cy="1653396"/>
          </a:xfrm>
          <a:prstGeom prst="rect">
            <a:avLst/>
          </a:prstGeom>
        </p:spPr>
      </p:pic>
      <p:pic>
        <p:nvPicPr>
          <p:cNvPr id="32" name="Obraz 32" descr="Obraz zawierający niedźwiedź, miś, wypchany, wewnątrz&#10;&#10;Opis wygenerowany automatycznie">
            <a:extLst>
              <a:ext uri="{FF2B5EF4-FFF2-40B4-BE49-F238E27FC236}">
                <a16:creationId xmlns:a16="http://schemas.microsoft.com/office/drawing/2014/main" id="{C2B0A274-DBBE-45B7-93C7-4F5C2B6F7DD7}"/>
              </a:ext>
            </a:extLst>
          </p:cNvPr>
          <p:cNvPicPr>
            <a:picLocks noChangeAspect="1"/>
          </p:cNvPicPr>
          <p:nvPr/>
        </p:nvPicPr>
        <p:blipFill>
          <a:blip r:embed="rId10"/>
          <a:stretch>
            <a:fillRect/>
          </a:stretch>
        </p:blipFill>
        <p:spPr>
          <a:xfrm>
            <a:off x="9623035" y="1948132"/>
            <a:ext cx="1672985" cy="1739660"/>
          </a:xfrm>
          <a:prstGeom prst="rect">
            <a:avLst/>
          </a:prstGeom>
        </p:spPr>
      </p:pic>
      <p:sp>
        <p:nvSpPr>
          <p:cNvPr id="33" name="Strzałka: w prawo 32">
            <a:extLst>
              <a:ext uri="{FF2B5EF4-FFF2-40B4-BE49-F238E27FC236}">
                <a16:creationId xmlns:a16="http://schemas.microsoft.com/office/drawing/2014/main" id="{DBCE7701-C81D-4AC3-8AE1-5BE2F439F1A8}"/>
              </a:ext>
            </a:extLst>
          </p:cNvPr>
          <p:cNvSpPr/>
          <p:nvPr/>
        </p:nvSpPr>
        <p:spPr>
          <a:xfrm>
            <a:off x="172154" y="3819288"/>
            <a:ext cx="11904452" cy="460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797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1CD4B89-B6E8-4FDD-AB54-7BB2E66E8F58}"/>
              </a:ext>
            </a:extLst>
          </p:cNvPr>
          <p:cNvSpPr>
            <a:spLocks noGrp="1"/>
          </p:cNvSpPr>
          <p:nvPr>
            <p:ph type="title"/>
          </p:nvPr>
        </p:nvSpPr>
        <p:spPr>
          <a:xfrm>
            <a:off x="7034585" y="703293"/>
            <a:ext cx="4584921" cy="1949815"/>
          </a:xfrm>
        </p:spPr>
        <p:txBody>
          <a:bodyPr anchor="b">
            <a:normAutofit/>
          </a:bodyPr>
          <a:lstStyle/>
          <a:p>
            <a:r>
              <a:rPr lang="pl-PL" sz="6000"/>
              <a:t>Misiowa rodzina</a:t>
            </a:r>
          </a:p>
        </p:txBody>
      </p:sp>
      <p:pic>
        <p:nvPicPr>
          <p:cNvPr id="4" name="Obraz 4" descr="Obraz zawierający zewnętrzne, siedzi, płot, drewniane&#10;&#10;Opis wygenerowany automatycznie">
            <a:extLst>
              <a:ext uri="{FF2B5EF4-FFF2-40B4-BE49-F238E27FC236}">
                <a16:creationId xmlns:a16="http://schemas.microsoft.com/office/drawing/2014/main" id="{D3E23679-B930-43F3-B60D-F8D83A4675E8}"/>
              </a:ext>
            </a:extLst>
          </p:cNvPr>
          <p:cNvPicPr>
            <a:picLocks noChangeAspect="1"/>
          </p:cNvPicPr>
          <p:nvPr/>
        </p:nvPicPr>
        <p:blipFill rotWithShape="1">
          <a:blip r:embed="rId2"/>
          <a:srcRect l="11486" r="11510"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18505499-CB01-485C-A2AB-BCB280428262}"/>
              </a:ext>
            </a:extLst>
          </p:cNvPr>
          <p:cNvSpPr>
            <a:spLocks noGrp="1"/>
          </p:cNvSpPr>
          <p:nvPr>
            <p:ph idx="1"/>
          </p:nvPr>
        </p:nvSpPr>
        <p:spPr>
          <a:xfrm>
            <a:off x="7034585" y="3164618"/>
            <a:ext cx="4584921" cy="3021497"/>
          </a:xfrm>
        </p:spPr>
        <p:txBody>
          <a:bodyPr vert="horz" lIns="91440" tIns="45720" rIns="91440" bIns="45720" rtlCol="0" anchor="t">
            <a:normAutofit fontScale="92500" lnSpcReduction="20000"/>
          </a:bodyPr>
          <a:lstStyle/>
          <a:p>
            <a:pPr marL="0" indent="0">
              <a:buNone/>
            </a:pPr>
            <a:r>
              <a:rPr lang="pl-PL" dirty="0">
                <a:latin typeface="Arial"/>
                <a:cs typeface="Arial"/>
              </a:rPr>
              <a:t>Każdy miś jest członkiem wielkiej rodzinny misiów i niedźwiedzi. Rodzina misia jest ogromna- mnóstwo braci, sióstr, kuzynek i kuzynów... Na pewno część z nich znasz, może o niektórych dowiesz się właśnie dziś. </a:t>
            </a:r>
          </a:p>
          <a:p>
            <a:pPr marL="0" indent="0">
              <a:buNone/>
            </a:pPr>
            <a:endParaRPr lang="pl-PL" dirty="0">
              <a:latin typeface="Arial"/>
              <a:cs typeface="Arial"/>
            </a:endParaRPr>
          </a:p>
        </p:txBody>
      </p:sp>
    </p:spTree>
    <p:extLst>
      <p:ext uri="{BB962C8B-B14F-4D97-AF65-F5344CB8AC3E}">
        <p14:creationId xmlns:p14="http://schemas.microsoft.com/office/powerpoint/2010/main" val="352503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B59E7B"/>
          </a:solidFill>
          <a:ln w="12700"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C98DCFB2-3A0D-41CD-A7AA-CFFAB525772B}"/>
              </a:ext>
            </a:extLst>
          </p:cNvPr>
          <p:cNvSpPr>
            <a:spLocks noGrp="1"/>
          </p:cNvSpPr>
          <p:nvPr>
            <p:ph type="title"/>
          </p:nvPr>
        </p:nvSpPr>
        <p:spPr>
          <a:xfrm>
            <a:off x="305919" y="1762169"/>
            <a:ext cx="5453334" cy="3136469"/>
          </a:xfrm>
        </p:spPr>
        <p:txBody>
          <a:bodyPr vert="horz" lIns="91440" tIns="45720" rIns="91440" bIns="45720" rtlCol="0" anchor="ctr">
            <a:normAutofit/>
          </a:bodyPr>
          <a:lstStyle/>
          <a:p>
            <a:pPr algn="ctr"/>
            <a:r>
              <a:rPr lang="en-US" sz="4800" dirty="0">
                <a:solidFill>
                  <a:srgbClr val="FFFFFF"/>
                </a:solidFill>
                <a:latin typeface="Arial Black"/>
              </a:rPr>
              <a:t>Brat: </a:t>
            </a:r>
            <a:r>
              <a:rPr lang="en-US" sz="4800" dirty="0" err="1">
                <a:solidFill>
                  <a:srgbClr val="FFFFFF"/>
                </a:solidFill>
                <a:latin typeface="Arial Black"/>
              </a:rPr>
              <a:t>Miś</a:t>
            </a:r>
            <a:r>
              <a:rPr lang="en-US" sz="4800" dirty="0">
                <a:solidFill>
                  <a:srgbClr val="FFFFFF"/>
                </a:solidFill>
                <a:latin typeface="Arial Black"/>
              </a:rPr>
              <a:t> </a:t>
            </a:r>
            <a:r>
              <a:rPr lang="en-US" sz="4800" dirty="0" err="1">
                <a:solidFill>
                  <a:srgbClr val="FFFFFF"/>
                </a:solidFill>
                <a:latin typeface="Arial Black"/>
              </a:rPr>
              <a:t>Uszatek</a:t>
            </a:r>
            <a:endParaRPr lang="en-US" sz="4800" dirty="0">
              <a:solidFill>
                <a:srgbClr val="FFFFFF"/>
              </a:solidFill>
              <a:latin typeface="Arial Black"/>
            </a:endParaRP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14" name="Ink 13">
                <a:extLst>
                  <a:ext uri="{FF2B5EF4-FFF2-40B4-BE49-F238E27FC236}">
                    <a16:creationId xmlns:p14="http://schemas.microsoft.com/office/powerpoint/2010/main" xmlns="" xmlns:a16="http://schemas.microsoft.com/office/drawing/2014/main" id="{070477C5-0410-4E4F-97A1-F84C2465C187}"/>
                  </a:ext>
                  <a:ext uri="{C183D7F6-B498-43B3-948B-1728B52AA6E4}">
                    <adec:decorative xmlns:p14="http://schemas.microsoft.com/office/powerpoint/2010/main" xmlns=""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5" name="pole tekstowe 4">
            <a:extLst>
              <a:ext uri="{FF2B5EF4-FFF2-40B4-BE49-F238E27FC236}">
                <a16:creationId xmlns:a16="http://schemas.microsoft.com/office/drawing/2014/main" id="{251DC106-AC60-4086-94DE-4ED4FB261BBC}"/>
              </a:ext>
            </a:extLst>
          </p:cNvPr>
          <p:cNvSpPr txBox="1"/>
          <p:nvPr/>
        </p:nvSpPr>
        <p:spPr>
          <a:xfrm>
            <a:off x="6095999" y="4572001"/>
            <a:ext cx="5452872" cy="16550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110000"/>
              </a:lnSpc>
              <a:spcAft>
                <a:spcPts val="600"/>
              </a:spcAft>
            </a:pPr>
            <a:r>
              <a:rPr lang="en-US" sz="2000" dirty="0">
                <a:latin typeface="Arial"/>
                <a:cs typeface="Arial"/>
              </a:rPr>
              <a:t>Początkowo o </a:t>
            </a:r>
            <a:r>
              <a:rPr lang="en-US" sz="2000" dirty="0" err="1">
                <a:latin typeface="Arial"/>
                <a:cs typeface="Arial"/>
              </a:rPr>
              <a:t>Misiu</a:t>
            </a:r>
            <a:r>
              <a:rPr lang="en-US" sz="2000" dirty="0">
                <a:latin typeface="Arial"/>
                <a:cs typeface="Arial"/>
              </a:rPr>
              <a:t> Uszatku można </a:t>
            </a:r>
            <a:r>
              <a:rPr lang="en-US" sz="2000" dirty="0" err="1">
                <a:latin typeface="Arial"/>
                <a:cs typeface="Arial"/>
              </a:rPr>
              <a:t>było</a:t>
            </a:r>
            <a:r>
              <a:rPr lang="en-US" sz="2000" dirty="0">
                <a:latin typeface="Arial"/>
                <a:cs typeface="Arial"/>
              </a:rPr>
              <a:t> </a:t>
            </a:r>
            <a:r>
              <a:rPr lang="en-US" sz="2000" dirty="0" err="1">
                <a:latin typeface="Arial"/>
                <a:cs typeface="Arial"/>
              </a:rPr>
              <a:t>poczytać</a:t>
            </a:r>
            <a:r>
              <a:rPr lang="en-US" sz="2000" dirty="0">
                <a:latin typeface="Arial"/>
                <a:cs typeface="Arial"/>
              </a:rPr>
              <a:t> w </a:t>
            </a:r>
            <a:r>
              <a:rPr lang="en-US" sz="2000" dirty="0" err="1">
                <a:latin typeface="Arial"/>
                <a:cs typeface="Arial"/>
              </a:rPr>
              <a:t>czasopiśmie</a:t>
            </a:r>
            <a:r>
              <a:rPr lang="en-US" sz="2000" dirty="0">
                <a:latin typeface="Arial"/>
                <a:cs typeface="Arial"/>
              </a:rPr>
              <a:t> "</a:t>
            </a:r>
            <a:r>
              <a:rPr lang="en-US" sz="2000" dirty="0" err="1">
                <a:latin typeface="Arial"/>
                <a:cs typeface="Arial"/>
              </a:rPr>
              <a:t>Miś</a:t>
            </a:r>
            <a:r>
              <a:rPr lang="en-US" sz="2000" dirty="0">
                <a:latin typeface="Arial"/>
                <a:cs typeface="Arial"/>
              </a:rPr>
              <a:t>", do </a:t>
            </a:r>
            <a:r>
              <a:rPr lang="en-US" sz="2000" dirty="0" err="1">
                <a:latin typeface="Arial"/>
                <a:cs typeface="Arial"/>
              </a:rPr>
              <a:t>którego</a:t>
            </a:r>
            <a:r>
              <a:rPr lang="en-US" sz="2000" dirty="0">
                <a:latin typeface="Arial"/>
                <a:cs typeface="Arial"/>
              </a:rPr>
              <a:t> </a:t>
            </a:r>
            <a:r>
              <a:rPr lang="en-US" sz="2000" dirty="0" err="1">
                <a:latin typeface="Arial"/>
                <a:cs typeface="Arial"/>
              </a:rPr>
              <a:t>opowiadania</a:t>
            </a:r>
            <a:r>
              <a:rPr lang="en-US" sz="2000" dirty="0">
                <a:latin typeface="Arial"/>
                <a:cs typeface="Arial"/>
              </a:rPr>
              <a:t> </a:t>
            </a:r>
            <a:r>
              <a:rPr lang="en-US" sz="2000" dirty="0" err="1">
                <a:latin typeface="Arial"/>
                <a:cs typeface="Arial"/>
              </a:rPr>
              <a:t>pisał</a:t>
            </a:r>
            <a:r>
              <a:rPr lang="en-US" sz="2000" dirty="0">
                <a:latin typeface="Arial"/>
                <a:cs typeface="Arial"/>
              </a:rPr>
              <a:t> Czesław </a:t>
            </a:r>
            <a:r>
              <a:rPr lang="en-US" sz="2000" dirty="0" err="1">
                <a:latin typeface="Arial"/>
                <a:cs typeface="Arial"/>
              </a:rPr>
              <a:t>Janczarski</a:t>
            </a:r>
            <a:r>
              <a:rPr lang="en-US" sz="2000" dirty="0">
                <a:latin typeface="Arial"/>
                <a:cs typeface="Arial"/>
              </a:rPr>
              <a:t>. </a:t>
            </a:r>
            <a:r>
              <a:rPr lang="en-US" sz="2000" dirty="0" err="1">
                <a:latin typeface="Arial"/>
                <a:cs typeface="Arial"/>
              </a:rPr>
              <a:t>Później</a:t>
            </a:r>
            <a:r>
              <a:rPr lang="en-US" sz="2000" dirty="0">
                <a:latin typeface="Arial"/>
                <a:cs typeface="Arial"/>
              </a:rPr>
              <a:t> o </a:t>
            </a:r>
            <a:r>
              <a:rPr lang="en-US" sz="2000" dirty="0" err="1">
                <a:latin typeface="Arial"/>
                <a:cs typeface="Arial"/>
              </a:rPr>
              <a:t>przygodach</a:t>
            </a:r>
            <a:r>
              <a:rPr lang="en-US" sz="2000" dirty="0">
                <a:latin typeface="Arial"/>
                <a:cs typeface="Arial"/>
              </a:rPr>
              <a:t> </a:t>
            </a:r>
            <a:r>
              <a:rPr lang="en-US" sz="2000" dirty="0" err="1">
                <a:latin typeface="Arial"/>
                <a:cs typeface="Arial"/>
              </a:rPr>
              <a:t>tego</a:t>
            </a:r>
            <a:r>
              <a:rPr lang="en-US" sz="2000" dirty="0">
                <a:latin typeface="Arial"/>
                <a:cs typeface="Arial"/>
              </a:rPr>
              <a:t> </a:t>
            </a:r>
            <a:r>
              <a:rPr lang="en-US" sz="2000" dirty="0" err="1">
                <a:latin typeface="Arial"/>
                <a:cs typeface="Arial"/>
              </a:rPr>
              <a:t>misia</a:t>
            </a:r>
            <a:r>
              <a:rPr lang="en-US" sz="2000" dirty="0">
                <a:latin typeface="Arial"/>
                <a:cs typeface="Arial"/>
              </a:rPr>
              <a:t> </a:t>
            </a:r>
            <a:r>
              <a:rPr lang="en-US" sz="2000" dirty="0" err="1">
                <a:latin typeface="Arial"/>
                <a:cs typeface="Arial"/>
              </a:rPr>
              <a:t>powstały</a:t>
            </a:r>
            <a:r>
              <a:rPr lang="en-US" sz="2000" dirty="0">
                <a:latin typeface="Arial"/>
                <a:cs typeface="Arial"/>
              </a:rPr>
              <a:t> </a:t>
            </a:r>
            <a:r>
              <a:rPr lang="en-US" sz="2000" dirty="0" err="1">
                <a:latin typeface="Arial"/>
                <a:cs typeface="Arial"/>
              </a:rPr>
              <a:t>książki</a:t>
            </a:r>
            <a:r>
              <a:rPr lang="en-US" sz="2000" dirty="0">
                <a:latin typeface="Arial"/>
                <a:cs typeface="Arial"/>
              </a:rPr>
              <a:t>, a w </a:t>
            </a:r>
            <a:r>
              <a:rPr lang="en-US" sz="2000" dirty="0" err="1">
                <a:latin typeface="Arial"/>
                <a:cs typeface="Arial"/>
              </a:rPr>
              <a:t>końcu</a:t>
            </a:r>
            <a:r>
              <a:rPr lang="en-US" sz="2000" dirty="0">
                <a:latin typeface="Arial"/>
                <a:cs typeface="Arial"/>
              </a:rPr>
              <a:t>, w 1962 </a:t>
            </a:r>
            <a:r>
              <a:rPr lang="en-US" sz="2000" dirty="0" err="1">
                <a:latin typeface="Arial"/>
                <a:cs typeface="Arial"/>
              </a:rPr>
              <a:t>roku</a:t>
            </a:r>
            <a:r>
              <a:rPr lang="en-US" sz="2000" dirty="0">
                <a:latin typeface="Arial"/>
                <a:cs typeface="Arial"/>
              </a:rPr>
              <a:t> film.</a:t>
            </a:r>
            <a:endParaRPr lang="pl-PL" dirty="0">
              <a:latin typeface="Arial"/>
              <a:cs typeface="Arial"/>
            </a:endParaRPr>
          </a:p>
        </p:txBody>
      </p:sp>
      <p:pic>
        <p:nvPicPr>
          <p:cNvPr id="4" name="Obraz 4" descr="Obraz zawierający wewnątrz, pomieszczenie, żyjący, stół&#10;&#10;Opis wygenerowany automatycznie">
            <a:extLst>
              <a:ext uri="{FF2B5EF4-FFF2-40B4-BE49-F238E27FC236}">
                <a16:creationId xmlns:a16="http://schemas.microsoft.com/office/drawing/2014/main" id="{3C19F165-779C-4C34-8A7F-F347B3AA0BC4}"/>
              </a:ext>
            </a:extLst>
          </p:cNvPr>
          <p:cNvPicPr>
            <a:picLocks noGrp="1" noChangeAspect="1"/>
          </p:cNvPicPr>
          <p:nvPr>
            <p:ph idx="1"/>
          </p:nvPr>
        </p:nvPicPr>
        <p:blipFill>
          <a:blip r:embed="rId4"/>
          <a:stretch>
            <a:fillRect/>
          </a:stretch>
        </p:blipFill>
        <p:spPr>
          <a:xfrm>
            <a:off x="6095999" y="838068"/>
            <a:ext cx="5452873" cy="3201003"/>
          </a:xfrm>
          <a:prstGeom prst="rect">
            <a:avLst/>
          </a:prstGeom>
        </p:spPr>
      </p:pic>
    </p:spTree>
    <p:extLst>
      <p:ext uri="{BB962C8B-B14F-4D97-AF65-F5344CB8AC3E}">
        <p14:creationId xmlns:p14="http://schemas.microsoft.com/office/powerpoint/2010/main" val="387387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3B3BC6-CFD6-4142-A02E-3A5A98FDD083}"/>
              </a:ext>
            </a:extLst>
          </p:cNvPr>
          <p:cNvSpPr>
            <a:spLocks noGrp="1"/>
          </p:cNvSpPr>
          <p:nvPr>
            <p:ph type="title"/>
          </p:nvPr>
        </p:nvSpPr>
        <p:spPr>
          <a:xfrm>
            <a:off x="640080" y="325369"/>
            <a:ext cx="4368602" cy="1956841"/>
          </a:xfrm>
        </p:spPr>
        <p:txBody>
          <a:bodyPr anchor="b">
            <a:normAutofit/>
          </a:bodyPr>
          <a:lstStyle/>
          <a:p>
            <a:pPr>
              <a:lnSpc>
                <a:spcPct val="90000"/>
              </a:lnSpc>
            </a:pPr>
            <a:r>
              <a:rPr lang="pl-PL" sz="4400" dirty="0">
                <a:latin typeface="Arial Black"/>
              </a:rPr>
              <a:t>Brat: Kubuś Puchatek</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9020C60-DE30-4431-B852-DF0728D79034}"/>
              </a:ext>
            </a:extLst>
          </p:cNvPr>
          <p:cNvSpPr>
            <a:spLocks noGrp="1"/>
          </p:cNvSpPr>
          <p:nvPr>
            <p:ph idx="1"/>
          </p:nvPr>
        </p:nvSpPr>
        <p:spPr>
          <a:xfrm>
            <a:off x="481930" y="2872899"/>
            <a:ext cx="4401739" cy="3493196"/>
          </a:xfrm>
        </p:spPr>
        <p:txBody>
          <a:bodyPr vert="horz" lIns="91440" tIns="45720" rIns="91440" bIns="45720" rtlCol="0" anchor="t">
            <a:normAutofit fontScale="92500" lnSpcReduction="20000"/>
          </a:bodyPr>
          <a:lstStyle/>
          <a:p>
            <a:pPr marL="0" indent="0">
              <a:buNone/>
            </a:pPr>
            <a:r>
              <a:rPr lang="pl-PL" dirty="0">
                <a:latin typeface="Arial"/>
                <a:cs typeface="Arial"/>
              </a:rPr>
              <a:t>Tego misia znają chyba wszyscy... A. A. </a:t>
            </a:r>
            <a:r>
              <a:rPr lang="pl-PL" dirty="0" err="1">
                <a:latin typeface="Arial"/>
                <a:cs typeface="Arial"/>
              </a:rPr>
              <a:t>Milne</a:t>
            </a:r>
            <a:r>
              <a:rPr lang="pl-PL" dirty="0">
                <a:latin typeface="Arial"/>
                <a:cs typeface="Arial"/>
              </a:rPr>
              <a:t> w swoich książkach opisał bohatera rozpoznawanego przez wszystkie dzieci, na całym świecie. Wszyscy doskonale wiemy, z kim przyjaźni się ten miś i... co lubi jadać...</a:t>
            </a:r>
          </a:p>
        </p:txBody>
      </p:sp>
      <p:pic>
        <p:nvPicPr>
          <p:cNvPr id="4" name="Obraz 4" descr="Obraz zawierający wewnątrz, stół, siedzi, komputer&#10;&#10;Opis wygenerowany automatycznie">
            <a:extLst>
              <a:ext uri="{FF2B5EF4-FFF2-40B4-BE49-F238E27FC236}">
                <a16:creationId xmlns:a16="http://schemas.microsoft.com/office/drawing/2014/main" id="{83B3D41F-4E8A-4EBC-A36E-9D2768DF4CA6}"/>
              </a:ext>
            </a:extLst>
          </p:cNvPr>
          <p:cNvPicPr>
            <a:picLocks noChangeAspect="1"/>
          </p:cNvPicPr>
          <p:nvPr/>
        </p:nvPicPr>
        <p:blipFill rotWithShape="1">
          <a:blip r:embed="rId2"/>
          <a:srcRect l="23463" r="2011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817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DAEAF0B-14BC-47F8-84AF-4AA5B59C2BF2}"/>
              </a:ext>
            </a:extLst>
          </p:cNvPr>
          <p:cNvSpPr>
            <a:spLocks noGrp="1"/>
          </p:cNvSpPr>
          <p:nvPr>
            <p:ph type="title"/>
          </p:nvPr>
        </p:nvSpPr>
        <p:spPr>
          <a:xfrm>
            <a:off x="5297762" y="329184"/>
            <a:ext cx="6251110" cy="1783080"/>
          </a:xfrm>
        </p:spPr>
        <p:txBody>
          <a:bodyPr anchor="b">
            <a:normAutofit/>
          </a:bodyPr>
          <a:lstStyle/>
          <a:p>
            <a:pPr>
              <a:lnSpc>
                <a:spcPct val="90000"/>
              </a:lnSpc>
            </a:pPr>
            <a:r>
              <a:rPr lang="pl-PL" sz="6100">
                <a:latin typeface="Arial"/>
                <a:cs typeface="Arial"/>
              </a:rPr>
              <a:t>A czy wiecie, że...</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59E7B"/>
          </a:solidFill>
          <a:ln w="38100" cap="rnd">
            <a:solidFill>
              <a:srgbClr val="B59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18380AE-8E02-409A-8DB4-FDAB9BE82B47}"/>
              </a:ext>
            </a:extLst>
          </p:cNvPr>
          <p:cNvSpPr>
            <a:spLocks noGrp="1"/>
          </p:cNvSpPr>
          <p:nvPr>
            <p:ph idx="1"/>
          </p:nvPr>
        </p:nvSpPr>
        <p:spPr>
          <a:xfrm>
            <a:off x="5297762" y="2706624"/>
            <a:ext cx="6251110" cy="3483864"/>
          </a:xfrm>
        </p:spPr>
        <p:txBody>
          <a:bodyPr vert="horz" lIns="91440" tIns="45720" rIns="91440" bIns="45720" rtlCol="0" anchor="t">
            <a:normAutofit fontScale="85000" lnSpcReduction="20000"/>
          </a:bodyPr>
          <a:lstStyle/>
          <a:p>
            <a:pPr marL="0" indent="0">
              <a:buNone/>
            </a:pPr>
            <a:r>
              <a:rPr lang="pl-PL" sz="2600" dirty="0">
                <a:latin typeface="Arial"/>
                <a:cs typeface="Arial"/>
              </a:rPr>
              <a:t>Oryginalne imię Kubusia Puchatka, czyli </a:t>
            </a:r>
            <a:r>
              <a:rPr lang="pl-PL" sz="2600" dirty="0" err="1">
                <a:latin typeface="Arial"/>
                <a:cs typeface="Arial"/>
              </a:rPr>
              <a:t>Winnie</a:t>
            </a:r>
            <a:r>
              <a:rPr lang="pl-PL" sz="2600" dirty="0">
                <a:latin typeface="Arial"/>
                <a:cs typeface="Arial"/>
              </a:rPr>
              <a:t>-the- </a:t>
            </a:r>
            <a:r>
              <a:rPr lang="pl-PL" sz="2600" dirty="0" err="1">
                <a:latin typeface="Arial"/>
                <a:cs typeface="Arial"/>
              </a:rPr>
              <a:t>Pooh</a:t>
            </a:r>
            <a:r>
              <a:rPr lang="pl-PL" sz="2600" dirty="0">
                <a:latin typeface="Arial"/>
                <a:cs typeface="Arial"/>
              </a:rPr>
              <a:t> zostało nadane na cześć niedźwiedzicy </a:t>
            </a:r>
            <a:r>
              <a:rPr lang="pl-PL" sz="2600" dirty="0">
                <a:latin typeface="Arial"/>
                <a:ea typeface="+mn-lt"/>
                <a:cs typeface="+mn-lt"/>
              </a:rPr>
              <a:t>Winnipeg będącej żywą maskotką kanadyjskiego wojska z Korpusu Weterynaryjnego Kanady. Została kupiona za 27 dolarów przez porucznika </a:t>
            </a:r>
            <a:r>
              <a:rPr lang="pl-PL" sz="2600" dirty="0" err="1">
                <a:latin typeface="Arial"/>
                <a:ea typeface="+mn-lt"/>
                <a:cs typeface="+mn-lt"/>
              </a:rPr>
              <a:t>Iana</a:t>
            </a:r>
            <a:r>
              <a:rPr lang="pl-PL" sz="2600" dirty="0">
                <a:latin typeface="Arial"/>
                <a:ea typeface="+mn-lt"/>
                <a:cs typeface="+mn-lt"/>
              </a:rPr>
              <a:t> </a:t>
            </a:r>
            <a:r>
              <a:rPr lang="pl-PL" sz="2600" dirty="0" err="1">
                <a:latin typeface="Arial"/>
                <a:ea typeface="+mn-lt"/>
                <a:cs typeface="+mn-lt"/>
              </a:rPr>
              <a:t>Gary’ego</a:t>
            </a:r>
            <a:r>
              <a:rPr lang="pl-PL" sz="2600" dirty="0">
                <a:latin typeface="Arial"/>
                <a:ea typeface="+mn-lt"/>
                <a:cs typeface="+mn-lt"/>
              </a:rPr>
              <a:t> w miasteczku White River w Ontario, gdzie dziś znajduje się pomnik misia. W październiku 1914 roku została przewieziona do Wielkiej Brytanii. Postanowiono pozostawić ją w londyńskim ogrodzie zoologicznym. Padła 12 maja 1934.</a:t>
            </a:r>
            <a:endParaRPr lang="pl-PL" sz="2600" dirty="0">
              <a:latin typeface="Arial"/>
              <a:cs typeface="Arial"/>
            </a:endParaRPr>
          </a:p>
        </p:txBody>
      </p:sp>
      <p:pic>
        <p:nvPicPr>
          <p:cNvPr id="4" name="Obraz 4" descr="Obraz zawierający zewnętrzne, trawa, osoba, mężczyzna&#10;&#10;Opis wygenerowany automatycznie">
            <a:extLst>
              <a:ext uri="{FF2B5EF4-FFF2-40B4-BE49-F238E27FC236}">
                <a16:creationId xmlns:a16="http://schemas.microsoft.com/office/drawing/2014/main" id="{5E37A02E-C7AC-4D18-95E4-FFD94283B8C7}"/>
              </a:ext>
            </a:extLst>
          </p:cNvPr>
          <p:cNvPicPr>
            <a:picLocks noChangeAspect="1"/>
          </p:cNvPicPr>
          <p:nvPr/>
        </p:nvPicPr>
        <p:blipFill rotWithShape="1">
          <a:blip r:embed="rId2"/>
          <a:srcRect t="472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93722550"/>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42B"/>
      </a:dk2>
      <a:lt2>
        <a:srgbClr val="E2E4E8"/>
      </a:lt2>
      <a:accent1>
        <a:srgbClr val="B59E7B"/>
      </a:accent1>
      <a:accent2>
        <a:srgbClr val="BA8A7F"/>
      </a:accent2>
      <a:accent3>
        <a:srgbClr val="C4929E"/>
      </a:accent3>
      <a:accent4>
        <a:srgbClr val="BA7FA5"/>
      </a:accent4>
      <a:accent5>
        <a:srgbClr val="C193C4"/>
      </a:accent5>
      <a:accent6>
        <a:srgbClr val="9D7FBA"/>
      </a:accent6>
      <a:hlink>
        <a:srgbClr val="6682AC"/>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85</TotalTime>
  <Words>1007</Words>
  <Application>Microsoft Office PowerPoint</Application>
  <PresentationFormat>Panoramiczny</PresentationFormat>
  <Paragraphs>55</Paragraphs>
  <Slides>26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26</vt:i4>
      </vt:variant>
    </vt:vector>
  </HeadingPairs>
  <TitlesOfParts>
    <vt:vector size="31" baseType="lpstr">
      <vt:lpstr>Arial</vt:lpstr>
      <vt:lpstr>Arial Black</vt:lpstr>
      <vt:lpstr>The Hand Bold</vt:lpstr>
      <vt:lpstr>The Serif Hand Black</vt:lpstr>
      <vt:lpstr>SketchyVTI</vt:lpstr>
      <vt:lpstr>Dzień Misia</vt:lpstr>
      <vt:lpstr>Światowy Dzień Pluszowego Misia  obchodzony jest 25 listopada od 2002 roku, dokładnie w setną rocznicę powstania maskotki.</vt:lpstr>
      <vt:lpstr>Kariera</vt:lpstr>
      <vt:lpstr>Inna wersja historii</vt:lpstr>
      <vt:lpstr>Misiowa Ewolucja</vt:lpstr>
      <vt:lpstr>Misiowa rodzina</vt:lpstr>
      <vt:lpstr>Brat: Miś Uszatek</vt:lpstr>
      <vt:lpstr>Brat: Kubuś Puchatek</vt:lpstr>
      <vt:lpstr>A czy wiecie, że...</vt:lpstr>
      <vt:lpstr>Brat: miś Colargol</vt:lpstr>
      <vt:lpstr>Miś Yogi i Boo-Boo</vt:lpstr>
      <vt:lpstr>Gumisie</vt:lpstr>
      <vt:lpstr>Miś Baloo</vt:lpstr>
      <vt:lpstr>Niedźwiedź </vt:lpstr>
      <vt:lpstr>Panda po</vt:lpstr>
      <vt:lpstr>Miś </vt:lpstr>
      <vt:lpstr>Miś Paddington</vt:lpstr>
      <vt:lpstr>Kuzyn: niedźwiedź brunatny</vt:lpstr>
      <vt:lpstr>Kuzyn: niedźwiedź polarny</vt:lpstr>
      <vt:lpstr>Kuzyn: panda wielka</vt:lpstr>
      <vt:lpstr>Inni kuzynowie:</vt:lpstr>
      <vt:lpstr>Niestety…                                                   miś koala nie należy do rodziny niedźwiedzi </vt:lpstr>
      <vt:lpstr>A na niebie...</vt:lpstr>
      <vt:lpstr>Misiowe zabawy PT</vt:lpstr>
      <vt:lpstr>Wyturlaj Misia</vt:lpstr>
      <vt:lpstr>turlaj dalej..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bi</dc:creator>
  <cp:lastModifiedBy>Witek Buczek</cp:lastModifiedBy>
  <cp:revision>881</cp:revision>
  <dcterms:created xsi:type="dcterms:W3CDTF">2020-11-24T07:40:15Z</dcterms:created>
  <dcterms:modified xsi:type="dcterms:W3CDTF">2021-11-25T20:47:08Z</dcterms:modified>
</cp:coreProperties>
</file>