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6" r:id="rId5"/>
    <p:sldId id="257" r:id="rId6"/>
    <p:sldId id="258" r:id="rId7"/>
    <p:sldId id="259" r:id="rId8"/>
    <p:sldId id="260" r:id="rId9"/>
    <p:sldId id="264" r:id="rId10"/>
    <p:sldId id="267" r:id="rId11"/>
    <p:sldId id="26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55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19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5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34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3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6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3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05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3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28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21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092A-E605-40FF-8A33-77868F263E5C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47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43981" y="2488462"/>
            <a:ext cx="9623404" cy="1257202"/>
          </a:xfrm>
        </p:spPr>
        <p:txBody>
          <a:bodyPr>
            <a:normAutofit/>
          </a:bodyPr>
          <a:lstStyle/>
          <a:p>
            <a:pPr algn="l"/>
            <a:r>
              <a:rPr lang="pl-PL" sz="4600" b="1" dirty="0"/>
              <a:t>Europejska mobilność- śladami historii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43981" y="4281566"/>
            <a:ext cx="9623404" cy="1418843"/>
          </a:xfrm>
        </p:spPr>
        <p:txBody>
          <a:bodyPr>
            <a:normAutofit/>
          </a:bodyPr>
          <a:lstStyle/>
          <a:p>
            <a:pPr algn="l"/>
            <a:r>
              <a:rPr lang="pl-PL" sz="2000" dirty="0"/>
              <a:t>Projekt realizowany w ramach: „Ponadnarodowa mobilność uczniów”, konkurs 2020, współfinansowany ze środków Europejskiego Funduszu Społecznego w Programie Operacyjnym Wiedza Edukacja Rozwój  2014-2020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772727AC-1070-4391-8120-604DAB0929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58" y="590961"/>
            <a:ext cx="9934606" cy="1266658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503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205864-D497-454D-850B-2E9DEA78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531" y="4233675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Działania w projekcie (c.d.)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CFDFE65C-90AF-47B1-B93F-3536587EC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0CA214-770E-4F5B-8F3D-B5D5800CC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4212709"/>
            <a:ext cx="5160457" cy="20367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6. Ewaluacja</a:t>
            </a:r>
          </a:p>
          <a:p>
            <a:pPr marL="0" indent="0">
              <a:buNone/>
            </a:pPr>
            <a:r>
              <a:rPr lang="pl-PL" sz="2000" dirty="0"/>
              <a:t>7. Upowszechnianie rezultatów projektu i promocja</a:t>
            </a:r>
          </a:p>
          <a:p>
            <a:pPr marL="0" indent="0">
              <a:buNone/>
            </a:pPr>
            <a:r>
              <a:rPr lang="pl-PL" sz="2000" dirty="0"/>
              <a:t>8. Raport końcowy</a:t>
            </a:r>
          </a:p>
        </p:txBody>
      </p:sp>
    </p:spTree>
    <p:extLst>
      <p:ext uri="{BB962C8B-B14F-4D97-AF65-F5344CB8AC3E}">
        <p14:creationId xmlns:p14="http://schemas.microsoft.com/office/powerpoint/2010/main" val="165987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7057" y="4517910"/>
            <a:ext cx="9623404" cy="12572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Dziękuję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uwagę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1D415F36-46C1-45C2-B407-00ACE4DFD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855" y="1866877"/>
            <a:ext cx="9934606" cy="1266658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660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8DD3BE-4100-4184-B858-7E27A746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433" y="3960479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Zarys projektu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522DF21D-325D-4E01-AD6A-84BD54EFC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1FE7CD-B550-4DA6-80A2-C24BA59C6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2808" y="3370598"/>
            <a:ext cx="6011941" cy="3195536"/>
          </a:xfrm>
        </p:spPr>
        <p:txBody>
          <a:bodyPr anchor="ctr">
            <a:normAutofit/>
          </a:bodyPr>
          <a:lstStyle/>
          <a:p>
            <a:r>
              <a:rPr lang="pl-PL" sz="2000" dirty="0"/>
              <a:t>Uczniowie będą brali udział w 14-dniowej mobilności zagranicznej w Grecji.</a:t>
            </a:r>
          </a:p>
          <a:p>
            <a:r>
              <a:rPr lang="pl-PL" sz="2000" dirty="0"/>
              <a:t>Uczestnikami będą osoby z klas VI i VII  ( 20 osób wyłonionych w procesie rekrutacji).</a:t>
            </a:r>
          </a:p>
          <a:p>
            <a:r>
              <a:rPr lang="pl-PL" sz="2000" dirty="0"/>
              <a:t> Podczas wyjazdu uczniowie będą brać udział </a:t>
            </a:r>
            <a:br>
              <a:rPr lang="pl-PL" sz="2000" dirty="0"/>
            </a:br>
            <a:r>
              <a:rPr lang="pl-PL" sz="2000" dirty="0"/>
              <a:t>w tematycznych zajęciach oraz warsztatach, co da im możliwość poszerzenia swojej wiedzy i zdobycia nowych umiejętności. </a:t>
            </a:r>
          </a:p>
        </p:txBody>
      </p:sp>
    </p:spTree>
    <p:extLst>
      <p:ext uri="{BB962C8B-B14F-4D97-AF65-F5344CB8AC3E}">
        <p14:creationId xmlns:p14="http://schemas.microsoft.com/office/powerpoint/2010/main" val="205106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4FD0DA-1D0D-4B39-BE9A-60449078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73" y="3946876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Czas trwania projektu: 6 miesięcy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4AC5DE0B-4F04-4AAC-9FA2-1B9AE634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F5B643-30BC-4459-9634-DE67A2996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6021" y="3648504"/>
            <a:ext cx="5475438" cy="2460065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pl-PL" sz="1900" dirty="0"/>
          </a:p>
          <a:p>
            <a:pPr marL="0" indent="0">
              <a:buNone/>
            </a:pPr>
            <a:r>
              <a:rPr lang="pl-PL" sz="2600" dirty="0"/>
              <a:t>Początek: 1 czerwca 2021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Na apelu z okazji dnia dziecka Dyrektor Szkoły zapozna uczniów z projektem i ogłosi proces rekrutacji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Planowany czas wyjazdu: wrzesień 2021</a:t>
            </a:r>
          </a:p>
        </p:txBody>
      </p:sp>
    </p:spTree>
    <p:extLst>
      <p:ext uri="{BB962C8B-B14F-4D97-AF65-F5344CB8AC3E}">
        <p14:creationId xmlns:p14="http://schemas.microsoft.com/office/powerpoint/2010/main" val="394023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9E2ADA-EA73-41E7-93A2-B661EADA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531" y="3960479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Kryteria rekrutacji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E716BEA2-13C0-4BD2-BDA0-6BFFDEB733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8FD248-6EF3-4F8A-86AD-E793BC070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4212709"/>
            <a:ext cx="5160457" cy="2036742"/>
          </a:xfrm>
        </p:spPr>
        <p:txBody>
          <a:bodyPr anchor="ctr">
            <a:normAutofit/>
          </a:bodyPr>
          <a:lstStyle/>
          <a:p>
            <a:r>
              <a:rPr lang="pl-PL" sz="2000" dirty="0"/>
              <a:t>Średnia ocen</a:t>
            </a:r>
          </a:p>
          <a:p>
            <a:r>
              <a:rPr lang="pl-PL" sz="2000" dirty="0"/>
              <a:t>Ocena z języka angielskiego</a:t>
            </a:r>
          </a:p>
          <a:p>
            <a:r>
              <a:rPr lang="pl-PL" sz="2000" dirty="0"/>
              <a:t>Ocena z zachowania</a:t>
            </a:r>
          </a:p>
          <a:p>
            <a:r>
              <a:rPr lang="pl-PL" sz="2000" dirty="0"/>
              <a:t>Udział ucznia w życiu Szkoły</a:t>
            </a:r>
          </a:p>
          <a:p>
            <a:r>
              <a:rPr lang="pl-PL" sz="2000" dirty="0"/>
              <a:t>Opinia wychowawcy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619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9531" y="3946876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Cele projektu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2142AE32-D8E9-4AE3-A67F-5B3F0DE51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73961" y="3706238"/>
            <a:ext cx="5804229" cy="2543213"/>
          </a:xfrm>
        </p:spPr>
        <p:txBody>
          <a:bodyPr anchor="ctr">
            <a:normAutofit fontScale="92500" lnSpcReduction="20000"/>
          </a:bodyPr>
          <a:lstStyle/>
          <a:p>
            <a:r>
              <a:rPr lang="pl-PL" sz="2000" dirty="0"/>
              <a:t>wzbogacenie uczniów w wiedzę z zakresu kulturowo-językowego,</a:t>
            </a:r>
          </a:p>
          <a:p>
            <a:r>
              <a:rPr lang="pl-PL" sz="2000" dirty="0"/>
              <a:t>zmiana tradycyjnych metod nauczania na kreatywne,</a:t>
            </a:r>
          </a:p>
          <a:p>
            <a:r>
              <a:rPr lang="pl-PL" sz="2000" dirty="0"/>
              <a:t>otwarcie uczniów na Europę,</a:t>
            </a:r>
          </a:p>
          <a:p>
            <a:r>
              <a:rPr lang="pl-PL" sz="2000" dirty="0"/>
              <a:t>zyskanie międzynarodowych kontaktów,</a:t>
            </a:r>
          </a:p>
          <a:p>
            <a:r>
              <a:rPr lang="pl-PL" sz="2000" dirty="0"/>
              <a:t>wzrost kompetencji z zakresu mowy i pisma w języku angielskim,</a:t>
            </a:r>
          </a:p>
          <a:p>
            <a:r>
              <a:rPr lang="pl-PL" sz="2000" dirty="0"/>
              <a:t>rozwinięcie umiejętności interpersonalnych.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9326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9531" y="4233675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Tematyka projektu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C2E996E6-605D-4941-8063-8DE6386294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73961" y="4017523"/>
            <a:ext cx="6249426" cy="22319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Główną tematykę projektu stanowi historia polsko-grecka.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4883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3455" y="4086688"/>
            <a:ext cx="5272391" cy="2264402"/>
          </a:xfrm>
        </p:spPr>
        <p:txBody>
          <a:bodyPr>
            <a:normAutofit/>
          </a:bodyPr>
          <a:lstStyle/>
          <a:p>
            <a:r>
              <a:rPr lang="pl-PL" sz="4000" b="1" dirty="0"/>
              <a:t>Tematyka projektu </a:t>
            </a:r>
            <a:br>
              <a:rPr lang="pl-PL" sz="4000" b="1" dirty="0"/>
            </a:br>
            <a:r>
              <a:rPr lang="pl-PL" sz="4000" b="1" dirty="0"/>
              <a:t>a podstawa programowa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C792D564-0969-484E-8EFB-C397156C52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94962" y="3939702"/>
            <a:ext cx="6023943" cy="255837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pl-PL" sz="1400" dirty="0"/>
          </a:p>
          <a:p>
            <a:r>
              <a:rPr lang="pl-PL" sz="2000" dirty="0"/>
              <a:t>wgłębienie się w historię Grecji, historię polsko-grecką, zależności politycznych obu tych państw – lekcja historii</a:t>
            </a:r>
          </a:p>
          <a:p>
            <a:r>
              <a:rPr lang="pl-PL" sz="2000" dirty="0"/>
              <a:t>analizowanie mapy świata w różnych okresach czasu- lekcja geografii</a:t>
            </a:r>
          </a:p>
          <a:p>
            <a:r>
              <a:rPr lang="pl-PL" sz="2000" dirty="0"/>
              <a:t>zwiedzanie zabytkowych miejsc – lekcja historii</a:t>
            </a:r>
          </a:p>
          <a:p>
            <a:r>
              <a:rPr lang="pl-PL" sz="2000" dirty="0"/>
              <a:t>poruszenie tematu kultury starożytnej Grecji- lekcja  j. polskiego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38880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0964" y="3960479"/>
            <a:ext cx="5160456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Tematyka projektu </a:t>
            </a:r>
            <a:br>
              <a:rPr lang="pl-PL" sz="4000" b="1" dirty="0"/>
            </a:br>
            <a:r>
              <a:rPr lang="pl-PL" sz="4000" b="1" dirty="0"/>
              <a:t>a podstawa programowa (</a:t>
            </a:r>
            <a:r>
              <a:rPr lang="pl-PL" sz="4000" b="1" dirty="0" err="1"/>
              <a:t>c.d</a:t>
            </a:r>
            <a:r>
              <a:rPr lang="pl-PL" sz="4000" b="1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EB6744B6-71B1-41FC-8DF4-5357C3F711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21421" y="3779268"/>
            <a:ext cx="5556769" cy="2470183"/>
          </a:xfrm>
        </p:spPr>
        <p:txBody>
          <a:bodyPr anchor="ctr">
            <a:normAutofit fontScale="77500" lnSpcReduction="20000"/>
          </a:bodyPr>
          <a:lstStyle/>
          <a:p>
            <a:r>
              <a:rPr lang="pl-PL" sz="2000" dirty="0"/>
              <a:t>poznanie nowych krajobrazów, innego klimatu, innych warunków pogodowych –  lekcja geografii</a:t>
            </a:r>
          </a:p>
          <a:p>
            <a:r>
              <a:rPr lang="pl-PL" sz="2000" dirty="0"/>
              <a:t>tworzenie prezentacji multimedialnych, broszur – lekcja informatyki</a:t>
            </a:r>
          </a:p>
          <a:p>
            <a:r>
              <a:rPr lang="pl-PL" sz="2000" dirty="0"/>
              <a:t>tworzenie plakatów – lekcja plastyki</a:t>
            </a:r>
          </a:p>
          <a:p>
            <a:r>
              <a:rPr lang="pl-PL" sz="2000" dirty="0"/>
              <a:t>gry i zabawy terenowe – lekcja wychowania fizycznego</a:t>
            </a:r>
          </a:p>
          <a:p>
            <a:r>
              <a:rPr lang="pl-PL" sz="2000" dirty="0"/>
              <a:t>posługiwanie się językiem angielskim – lekcja j. angielskiego</a:t>
            </a:r>
          </a:p>
          <a:p>
            <a:r>
              <a:rPr lang="pl-PL" sz="2000" dirty="0"/>
              <a:t>poznanie nowej kultury, nowych tradycji – lekcja wiedzy </a:t>
            </a:r>
            <a:br>
              <a:rPr lang="pl-PL" sz="2000" dirty="0"/>
            </a:br>
            <a:r>
              <a:rPr lang="pl-PL" sz="2000" dirty="0"/>
              <a:t>o społeczeństwie</a:t>
            </a:r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93987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9531" y="3946876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Działania w projekcie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939B574E-245F-42CD-8896-7F5437E1AA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31" y="1774583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1" y="3852153"/>
            <a:ext cx="5482190" cy="2418264"/>
          </a:xfrm>
        </p:spPr>
        <p:txBody>
          <a:bodyPr anchor="ctr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sz="2000" dirty="0"/>
              <a:t>Ogłoszenie rekrutacji </a:t>
            </a:r>
          </a:p>
          <a:p>
            <a:pPr marL="514350" indent="-514350">
              <a:buAutoNum type="arabicPeriod"/>
            </a:pPr>
            <a:r>
              <a:rPr lang="pl-PL" sz="2000" dirty="0"/>
              <a:t>Wyłonienie uczestników projektu w procesie rekrutacji</a:t>
            </a:r>
          </a:p>
          <a:p>
            <a:pPr marL="514350" indent="-514350">
              <a:buAutoNum type="arabicPeriod"/>
            </a:pPr>
            <a:r>
              <a:rPr lang="pl-PL" sz="2000" dirty="0"/>
              <a:t>Wizyta przygotowawcza w Grecji </a:t>
            </a:r>
          </a:p>
          <a:p>
            <a:pPr marL="514350" indent="-514350">
              <a:buAutoNum type="arabicPeriod"/>
            </a:pPr>
            <a:r>
              <a:rPr lang="pl-PL" sz="2000" dirty="0"/>
              <a:t>Przygotowanie uczestników do wyjazdu (szkolenia z języka angielskiego, szkolenie pedagogiczne i kulturowe)</a:t>
            </a:r>
          </a:p>
          <a:p>
            <a:pPr marL="514350" indent="-514350">
              <a:buAutoNum type="arabicPeriod"/>
            </a:pPr>
            <a:r>
              <a:rPr lang="pl-PL" sz="2000" dirty="0"/>
              <a:t>Wyjazd do Grecji- 20 uczniów + 3 nauczycieli</a:t>
            </a:r>
          </a:p>
          <a:p>
            <a:pPr marL="514350" indent="-514350">
              <a:buAutoNum type="arabicPeriod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90851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362</Words>
  <Application>Microsoft Office PowerPoint</Application>
  <PresentationFormat>Panoramiczny</PresentationFormat>
  <Paragraphs>53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Europejska mobilność- śladami historii</vt:lpstr>
      <vt:lpstr>Zarys projektu</vt:lpstr>
      <vt:lpstr>Czas trwania projektu: 6 miesięcy</vt:lpstr>
      <vt:lpstr>Kryteria rekrutacji</vt:lpstr>
      <vt:lpstr>Cele projektu</vt:lpstr>
      <vt:lpstr>Tematyka projektu</vt:lpstr>
      <vt:lpstr>Tematyka projektu  a podstawa programowa</vt:lpstr>
      <vt:lpstr>Tematyka projektu  a podstawa programowa (c.d)</vt:lpstr>
      <vt:lpstr>Działania w projekcie</vt:lpstr>
      <vt:lpstr>Działania w projekcie (c.d.)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Europejska mobilność- śladami historii</dc:title>
  <dc:creator>Magda</dc:creator>
  <cp:lastModifiedBy>Andrzej Pieńczykowski</cp:lastModifiedBy>
  <cp:revision>12</cp:revision>
  <dcterms:created xsi:type="dcterms:W3CDTF">2021-05-11T17:40:41Z</dcterms:created>
  <dcterms:modified xsi:type="dcterms:W3CDTF">2021-05-11T20:42:16Z</dcterms:modified>
</cp:coreProperties>
</file>