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5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32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777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87936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983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1987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468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9/28/2021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486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472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457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178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9/28/2021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073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382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512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280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9/28/2021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42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37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449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IMG_20210328_105916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 smtClean="0"/>
              <a:t>Our first year with Globe</a:t>
            </a:r>
            <a:endParaRPr lang="sk-SK" sz="48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United </a:t>
            </a:r>
            <a:r>
              <a:rPr lang="en-US" sz="2400" dirty="0"/>
              <a:t>S</a:t>
            </a:r>
            <a:r>
              <a:rPr lang="en-US" sz="2400" dirty="0" smtClean="0"/>
              <a:t>chool of St. Francis of Assisi</a:t>
            </a:r>
          </a:p>
          <a:p>
            <a:r>
              <a:rPr lang="sk-SK" sz="2400" dirty="0" smtClean="0"/>
              <a:t>Karloveská 32, Bratislava</a:t>
            </a:r>
            <a:endParaRPr lang="sk-SK" sz="24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65" y="374090"/>
            <a:ext cx="2133600" cy="214312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893" y="237564"/>
            <a:ext cx="2935914" cy="227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26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Showcase of observation results and photographs</a:t>
            </a:r>
            <a:endParaRPr lang="sk-SK" dirty="0"/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354" y="1526876"/>
            <a:ext cx="3431274" cy="4575795"/>
          </a:xfrm>
        </p:spPr>
      </p:pic>
      <p:pic>
        <p:nvPicPr>
          <p:cNvPr id="6" name="Zástupný objekt pre obsah 5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5" r="18508"/>
          <a:stretch/>
        </p:blipFill>
        <p:spPr>
          <a:xfrm>
            <a:off x="854016" y="2957944"/>
            <a:ext cx="4554746" cy="3593708"/>
          </a:xfrm>
        </p:spPr>
      </p:pic>
    </p:spTree>
    <p:extLst>
      <p:ext uri="{BB962C8B-B14F-4D97-AF65-F5344CB8AC3E}">
        <p14:creationId xmlns:p14="http://schemas.microsoft.com/office/powerpoint/2010/main" val="149995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64" y="1268082"/>
            <a:ext cx="3895873" cy="5193229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232" y="199305"/>
            <a:ext cx="3668606" cy="48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2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65" y="370425"/>
            <a:ext cx="6900332" cy="3881437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46"/>
          <a:stretch/>
        </p:blipFill>
        <p:spPr>
          <a:xfrm>
            <a:off x="7653924" y="1404745"/>
            <a:ext cx="4221498" cy="48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2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48076" y="1"/>
            <a:ext cx="4892675" cy="1470025"/>
          </a:xfrm>
        </p:spPr>
        <p:txBody>
          <a:bodyPr anchor="ctr"/>
          <a:lstStyle/>
          <a:p>
            <a:r>
              <a:rPr lang="en-US" altLang="sk-SK" sz="4400" dirty="0" smtClean="0">
                <a:solidFill>
                  <a:srgbClr val="663300"/>
                </a:solidFill>
              </a:rPr>
              <a:t>Biology project</a:t>
            </a:r>
            <a:br>
              <a:rPr lang="en-US" altLang="sk-SK" sz="4400" dirty="0" smtClean="0">
                <a:solidFill>
                  <a:srgbClr val="663300"/>
                </a:solidFill>
              </a:rPr>
            </a:br>
            <a:r>
              <a:rPr lang="en-US" altLang="sk-SK" sz="4400" dirty="0" smtClean="0">
                <a:solidFill>
                  <a:srgbClr val="663300"/>
                </a:solidFill>
              </a:rPr>
              <a:t>Observing buds</a:t>
            </a:r>
            <a:endParaRPr lang="sk-SK" altLang="sk-SK" sz="4400" dirty="0">
              <a:solidFill>
                <a:srgbClr val="6633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66173" y="1748819"/>
            <a:ext cx="5176838" cy="3816350"/>
          </a:xfrm>
        </p:spPr>
        <p:txBody>
          <a:bodyPr/>
          <a:lstStyle/>
          <a:p>
            <a:r>
              <a:rPr lang="en-US" altLang="sk-SK" sz="3200" dirty="0" smtClean="0"/>
              <a:t>I watched the blackcurrant fruit bush</a:t>
            </a:r>
            <a:r>
              <a:rPr lang="sk-SK" altLang="sk-SK" sz="3200" dirty="0" smtClean="0"/>
              <a:t>.</a:t>
            </a:r>
            <a:endParaRPr lang="sk-SK" altLang="sk-SK" sz="3200" dirty="0"/>
          </a:p>
          <a:p>
            <a:r>
              <a:rPr lang="en-US" altLang="sk-SK" sz="3200" dirty="0" smtClean="0"/>
              <a:t>Locatio</a:t>
            </a:r>
            <a:r>
              <a:rPr lang="en-US" altLang="sk-SK" sz="3200" dirty="0"/>
              <a:t>n</a:t>
            </a:r>
            <a:r>
              <a:rPr lang="en-US" altLang="sk-SK" sz="3200" dirty="0" smtClean="0"/>
              <a:t>:</a:t>
            </a:r>
            <a:r>
              <a:rPr lang="sk-SK" altLang="sk-SK" sz="3200" dirty="0" smtClean="0"/>
              <a:t>  Bratislav</a:t>
            </a:r>
            <a:r>
              <a:rPr lang="en-US" altLang="sk-SK" sz="3200" dirty="0" smtClean="0"/>
              <a:t>a</a:t>
            </a:r>
            <a:r>
              <a:rPr lang="sk-SK" altLang="sk-SK" sz="3200" dirty="0" smtClean="0"/>
              <a:t>  </a:t>
            </a:r>
            <a:r>
              <a:rPr lang="en-US" altLang="sk-SK" sz="3200" dirty="0" smtClean="0"/>
              <a:t>on</a:t>
            </a:r>
            <a:r>
              <a:rPr lang="sk-SK" altLang="sk-SK" sz="3200" dirty="0" smtClean="0"/>
              <a:t> Mečíkov</a:t>
            </a:r>
            <a:r>
              <a:rPr lang="en-US" altLang="sk-SK" sz="3200" dirty="0" smtClean="0"/>
              <a:t>a</a:t>
            </a:r>
            <a:r>
              <a:rPr lang="sk-SK" altLang="sk-SK" sz="3200" dirty="0" smtClean="0"/>
              <a:t> </a:t>
            </a:r>
            <a:r>
              <a:rPr lang="en-US" altLang="sk-SK" sz="3200" dirty="0" smtClean="0"/>
              <a:t>street</a:t>
            </a:r>
            <a:r>
              <a:rPr lang="sk-SK" altLang="sk-SK" sz="3200" dirty="0" smtClean="0"/>
              <a:t>.</a:t>
            </a:r>
            <a:endParaRPr lang="sk-SK" altLang="sk-SK" sz="3200" dirty="0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5660688" y="3684588"/>
            <a:ext cx="5619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k-SK" altLang="sk-SK">
                <a:solidFill>
                  <a:schemeClr val="tx2"/>
                </a:solidFill>
                <a:hlinkClick r:id="rId2" action="ppaction://hlinkfile"/>
              </a:rPr>
              <a:t>C:\Users\Ondrej\Desktop\IMG_20210328_105916.jpg</a:t>
            </a:r>
            <a:endParaRPr lang="sk-SK" altLang="sk-SK">
              <a:solidFill>
                <a:schemeClr val="tx2"/>
              </a:solidFill>
            </a:endParaRPr>
          </a:p>
        </p:txBody>
      </p:sp>
      <p:pic>
        <p:nvPicPr>
          <p:cNvPr id="2053" name="Picture 5" descr="IMG_20210328_1059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776" y="484094"/>
            <a:ext cx="1978025" cy="263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G_20210327_1641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91" y="295835"/>
            <a:ext cx="2229644" cy="297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IMG_20210326_0756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825" y="3867944"/>
            <a:ext cx="1958975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G_20210329_0921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10" y="3656994"/>
            <a:ext cx="2168525" cy="289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3" name="Rectangle 15"/>
          <p:cNvSpPr>
            <a:spLocks noChangeArrowheads="1"/>
          </p:cNvSpPr>
          <p:nvPr/>
        </p:nvSpPr>
        <p:spPr bwMode="auto">
          <a:xfrm>
            <a:off x="4656138" y="4221163"/>
            <a:ext cx="3168650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sk-SK" dirty="0" smtClean="0"/>
              <a:t>Sunday</a:t>
            </a:r>
            <a:r>
              <a:rPr lang="sk-SK" altLang="sk-SK" dirty="0" smtClean="0"/>
              <a:t> </a:t>
            </a:r>
            <a:r>
              <a:rPr lang="sk-SK" altLang="sk-SK" dirty="0"/>
              <a:t>29.3.</a:t>
            </a:r>
          </a:p>
        </p:txBody>
      </p:sp>
    </p:spTree>
    <p:extLst>
      <p:ext uri="{BB962C8B-B14F-4D97-AF65-F5344CB8AC3E}">
        <p14:creationId xmlns:p14="http://schemas.microsoft.com/office/powerpoint/2010/main" val="30501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236111"/>
            <a:ext cx="7732570" cy="1386627"/>
          </a:xfrm>
        </p:spPr>
        <p:txBody>
          <a:bodyPr>
            <a:normAutofit/>
          </a:bodyPr>
          <a:lstStyle/>
          <a:p>
            <a:r>
              <a:rPr lang="en-US" dirty="0" smtClean="0"/>
              <a:t>Observing the leaf growth after returning to the school</a:t>
            </a:r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878" y="1052423"/>
            <a:ext cx="2792928" cy="4968816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72" y="3197865"/>
            <a:ext cx="5858547" cy="329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9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school tree</a:t>
            </a:r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31" y="1542402"/>
            <a:ext cx="2143162" cy="3881437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83" y="1542401"/>
            <a:ext cx="2169039" cy="3881437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312" y="1542401"/>
            <a:ext cx="2143162" cy="3881437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811" y="1542401"/>
            <a:ext cx="2143161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56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jekt pre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56" y="713687"/>
            <a:ext cx="3230618" cy="5747498"/>
          </a:xfr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035" y="707366"/>
            <a:ext cx="3248720" cy="577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4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 for your attention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991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380402" cy="1320800"/>
          </a:xfrm>
        </p:spPr>
        <p:txBody>
          <a:bodyPr>
            <a:noAutofit/>
          </a:bodyPr>
          <a:lstStyle/>
          <a:p>
            <a:r>
              <a:rPr lang="en-US" sz="4000" dirty="0" smtClean="0"/>
              <a:t>Which classes have been involved ?</a:t>
            </a:r>
            <a:endParaRPr lang="sk-SK" sz="40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677334" y="2160589"/>
            <a:ext cx="8777217" cy="388077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Most </a:t>
            </a:r>
            <a:r>
              <a:rPr lang="sk-SK" sz="2800" dirty="0" err="1" smtClean="0"/>
              <a:t>pupil</a:t>
            </a:r>
            <a:r>
              <a:rPr lang="en-US" sz="2800" dirty="0" smtClean="0"/>
              <a:t>s </a:t>
            </a:r>
            <a:r>
              <a:rPr lang="en-US" sz="2800" dirty="0" smtClean="0"/>
              <a:t>from 5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and 6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grade of </a:t>
            </a:r>
            <a:r>
              <a:rPr lang="sk-SK" sz="2800" dirty="0" err="1" smtClean="0"/>
              <a:t>primar</a:t>
            </a:r>
            <a:r>
              <a:rPr lang="en-US" sz="2800" dirty="0" smtClean="0"/>
              <a:t>y </a:t>
            </a:r>
            <a:r>
              <a:rPr lang="en-US" sz="2800" dirty="0" smtClean="0"/>
              <a:t>school have taken part in the project, which has involved approximately 250 pupils.</a:t>
            </a:r>
          </a:p>
          <a:p>
            <a:r>
              <a:rPr lang="en-US" sz="2800" dirty="0" smtClean="0"/>
              <a:t>The activities themselves were assigned online as homework by our teachers </a:t>
            </a:r>
            <a:r>
              <a:rPr lang="en-US" sz="2800" dirty="0" err="1" smtClean="0"/>
              <a:t>Oľga</a:t>
            </a:r>
            <a:r>
              <a:rPr lang="en-US" sz="2800" dirty="0" smtClean="0"/>
              <a:t> </a:t>
            </a:r>
            <a:r>
              <a:rPr lang="en-US" sz="2800" dirty="0" err="1" smtClean="0"/>
              <a:t>Straková</a:t>
            </a:r>
            <a:r>
              <a:rPr lang="en-US" sz="2800" dirty="0" smtClean="0"/>
              <a:t> and Martina </a:t>
            </a:r>
            <a:r>
              <a:rPr lang="en-US" sz="2800" dirty="0" err="1" smtClean="0"/>
              <a:t>Klieštiková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T</a:t>
            </a:r>
            <a:r>
              <a:rPr lang="sk-SK" sz="2800" dirty="0" smtClean="0"/>
              <a:t>his years project has been focused on </a:t>
            </a:r>
            <a:r>
              <a:rPr lang="en-US" sz="2800" dirty="0" smtClean="0"/>
              <a:t>Meteorology and Phenology.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0771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Meteorology</a:t>
            </a:r>
            <a:endParaRPr lang="sk-SK" sz="44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084936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The first task consisted of observing the sky and was done by 5-graders during the </a:t>
            </a:r>
            <a:r>
              <a:rPr lang="en-US" sz="2800" dirty="0"/>
              <a:t>Geography </a:t>
            </a:r>
            <a:r>
              <a:rPr lang="en-US" sz="2800" dirty="0" smtClean="0"/>
              <a:t>lessons.</a:t>
            </a:r>
            <a:endParaRPr lang="sk-SK" sz="2800" dirty="0" smtClean="0"/>
          </a:p>
          <a:p>
            <a:r>
              <a:rPr lang="en-US" sz="2800" dirty="0"/>
              <a:t>O</a:t>
            </a:r>
            <a:r>
              <a:rPr lang="en-US" sz="2800" dirty="0" smtClean="0"/>
              <a:t>bservation of the sky took place in </a:t>
            </a:r>
            <a:r>
              <a:rPr lang="en-US" sz="2800" dirty="0"/>
              <a:t>F</a:t>
            </a:r>
            <a:r>
              <a:rPr lang="en-US" sz="2800" dirty="0" smtClean="0"/>
              <a:t>ebruary and March on two lessons.</a:t>
            </a:r>
          </a:p>
          <a:p>
            <a:r>
              <a:rPr lang="en-US" sz="2800" dirty="0" smtClean="0"/>
              <a:t>The </a:t>
            </a:r>
            <a:r>
              <a:rPr lang="sk-SK" sz="2800" dirty="0" err="1" smtClean="0"/>
              <a:t>pupil</a:t>
            </a:r>
            <a:r>
              <a:rPr lang="en-US" sz="2800" dirty="0" smtClean="0"/>
              <a:t>s </a:t>
            </a:r>
            <a:r>
              <a:rPr lang="en-US" sz="2800" dirty="0" smtClean="0"/>
              <a:t>received an observation homework after the lessons. The focus of this homework was to observe the sky at the same time every day for a week. The results were then put into a table. </a:t>
            </a:r>
            <a:endParaRPr lang="sk-SK" sz="2800" dirty="0" smtClean="0"/>
          </a:p>
        </p:txBody>
      </p:sp>
    </p:spTree>
    <p:extLst>
      <p:ext uri="{BB962C8B-B14F-4D97-AF65-F5344CB8AC3E}">
        <p14:creationId xmlns:p14="http://schemas.microsoft.com/office/powerpoint/2010/main" val="394393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6346" y="626853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 smtClean="0"/>
              <a:t>Showcase of observation results and photographs</a:t>
            </a:r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85" y="2009954"/>
            <a:ext cx="7268686" cy="4641983"/>
          </a:xfrm>
        </p:spPr>
      </p:pic>
    </p:spTree>
    <p:extLst>
      <p:ext uri="{BB962C8B-B14F-4D97-AF65-F5344CB8AC3E}">
        <p14:creationId xmlns:p14="http://schemas.microsoft.com/office/powerpoint/2010/main" val="51344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13" y="1648882"/>
            <a:ext cx="6057058" cy="4945430"/>
          </a:xfrm>
        </p:spPr>
      </p:pic>
      <p:pic>
        <p:nvPicPr>
          <p:cNvPr id="6" name="Zástupný objekt pre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22" y="276045"/>
            <a:ext cx="3901297" cy="5201729"/>
          </a:xfrm>
        </p:spPr>
      </p:pic>
    </p:spTree>
    <p:extLst>
      <p:ext uri="{BB962C8B-B14F-4D97-AF65-F5344CB8AC3E}">
        <p14:creationId xmlns:p14="http://schemas.microsoft.com/office/powerpoint/2010/main" val="104703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59" y="759124"/>
            <a:ext cx="9944166" cy="5589917"/>
          </a:xfrm>
        </p:spPr>
      </p:pic>
    </p:spTree>
    <p:extLst>
      <p:ext uri="{BB962C8B-B14F-4D97-AF65-F5344CB8AC3E}">
        <p14:creationId xmlns:p14="http://schemas.microsoft.com/office/powerpoint/2010/main" val="383840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42" y="2855343"/>
            <a:ext cx="4810664" cy="3607998"/>
          </a:xfrm>
        </p:spPr>
      </p:pic>
      <p:pic>
        <p:nvPicPr>
          <p:cNvPr id="6" name="Zástupný objekt pre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443" y="433613"/>
            <a:ext cx="3673132" cy="4897511"/>
          </a:xfrm>
        </p:spPr>
      </p:pic>
    </p:spTree>
    <p:extLst>
      <p:ext uri="{BB962C8B-B14F-4D97-AF65-F5344CB8AC3E}">
        <p14:creationId xmlns:p14="http://schemas.microsoft.com/office/powerpoint/2010/main" val="392095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49" y="1434987"/>
            <a:ext cx="3752491" cy="5015862"/>
          </a:xfrm>
        </p:spPr>
      </p:pic>
      <p:pic>
        <p:nvPicPr>
          <p:cNvPr id="6" name="Zástupný objekt pre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056" y="333555"/>
            <a:ext cx="4166559" cy="4818549"/>
          </a:xfrm>
        </p:spPr>
      </p:pic>
    </p:spTree>
    <p:extLst>
      <p:ext uri="{BB962C8B-B14F-4D97-AF65-F5344CB8AC3E}">
        <p14:creationId xmlns:p14="http://schemas.microsoft.com/office/powerpoint/2010/main" val="160241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Phenology</a:t>
            </a:r>
            <a:endParaRPr lang="sk-SK" sz="40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584779" cy="388077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second task of the project involved observing different stages of the leaf buds growth.</a:t>
            </a:r>
          </a:p>
          <a:p>
            <a:r>
              <a:rPr lang="en-US" sz="2400" dirty="0" smtClean="0"/>
              <a:t>The teachers have helped us observing the growth of leaf buds then she entered her records into the Globe database.</a:t>
            </a:r>
            <a:endParaRPr lang="sk-SK" sz="2400" dirty="0"/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367" y="931126"/>
            <a:ext cx="3919276" cy="5226574"/>
          </a:xfrm>
        </p:spPr>
      </p:pic>
    </p:spTree>
    <p:extLst>
      <p:ext uri="{BB962C8B-B14F-4D97-AF65-F5344CB8AC3E}">
        <p14:creationId xmlns:p14="http://schemas.microsoft.com/office/powerpoint/2010/main" val="369840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1412</TotalTime>
  <Words>242</Words>
  <Application>Microsoft Office PowerPoint</Application>
  <PresentationFormat>Širokouhlá</PresentationFormat>
  <Paragraphs>24</Paragraphs>
  <Slides>17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21" baseType="lpstr">
      <vt:lpstr>Arial</vt:lpstr>
      <vt:lpstr>Trebuchet MS</vt:lpstr>
      <vt:lpstr>Wingdings 3</vt:lpstr>
      <vt:lpstr>Fazeta</vt:lpstr>
      <vt:lpstr>Our first year with Globe</vt:lpstr>
      <vt:lpstr>Which classes have been involved ?</vt:lpstr>
      <vt:lpstr>Meteorology</vt:lpstr>
      <vt:lpstr>Showcase of observation results and photographs</vt:lpstr>
      <vt:lpstr>Prezentácia programu PowerPoint</vt:lpstr>
      <vt:lpstr>Prezentácia programu PowerPoint</vt:lpstr>
      <vt:lpstr>Prezentácia programu PowerPoint</vt:lpstr>
      <vt:lpstr>Prezentácia programu PowerPoint</vt:lpstr>
      <vt:lpstr>Phenology</vt:lpstr>
      <vt:lpstr>Showcase of observation results and photographs</vt:lpstr>
      <vt:lpstr>Prezentácia programu PowerPoint</vt:lpstr>
      <vt:lpstr>Prezentácia programu PowerPoint</vt:lpstr>
      <vt:lpstr>Biology project Observing buds</vt:lpstr>
      <vt:lpstr>Observing the leaf growth after returning to the school</vt:lpstr>
      <vt:lpstr>Our school tree</vt:lpstr>
      <vt:lpstr>Prezentácia programu PowerPoint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Náš prvý rok s GLOBE</dc:title>
  <dc:creator>admin</dc:creator>
  <cp:lastModifiedBy>admin</cp:lastModifiedBy>
  <cp:revision>29</cp:revision>
  <dcterms:created xsi:type="dcterms:W3CDTF">2021-06-20T14:26:00Z</dcterms:created>
  <dcterms:modified xsi:type="dcterms:W3CDTF">2021-09-28T09:42:45Z</dcterms:modified>
</cp:coreProperties>
</file>