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BAE9-43A9-4416-9503-632AD98E2F8E}" type="datetimeFigureOut">
              <a:rPr lang="pl-PL" smtClean="0"/>
              <a:pPr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4583-0AD0-4FE3-B3DB-4AC633538B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sz="1600" dirty="0" smtClean="0"/>
              <a:t>KL. VIII</a:t>
            </a:r>
          </a:p>
          <a:p>
            <a:pPr>
              <a:buNone/>
            </a:pPr>
            <a:r>
              <a:rPr lang="pl-PL" sz="1600" dirty="0" smtClean="0"/>
              <a:t>PP: IV.2.1</a:t>
            </a:r>
          </a:p>
          <a:p>
            <a:pPr>
              <a:buNone/>
            </a:pPr>
            <a:r>
              <a:rPr lang="pl-PL" b="1" dirty="0" smtClean="0"/>
              <a:t>Temat: Prawidłowy tryb dnia – opracowanie rozkładu dnia.</a:t>
            </a:r>
          </a:p>
          <a:p>
            <a:r>
              <a:rPr lang="pl-PL" sz="1800" dirty="0" smtClean="0"/>
              <a:t>Na dzisiejszej lekcji poznasz lub przypomnisz sobie, jak powinien wyglądać prawidłowy rozkład dnia.</a:t>
            </a:r>
          </a:p>
          <a:p>
            <a:r>
              <a:rPr lang="pl-PL" sz="1800" dirty="0" smtClean="0"/>
              <a:t>Zobaczysz , jaki wpływ na zdrowie i samopoczucie mają odpowiednie nawyki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4536504" cy="360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ztuka drzemki, czyli co zrobić, aby zawsze budzić się wypoczętą -  zdrowie.claud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4874710" cy="259228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466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en dobry na stres – Zwierciadlo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464496" cy="2723343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45224"/>
            <a:ext cx="2740078" cy="12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137" y="4901682"/>
            <a:ext cx="2843807" cy="19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418"/>
            <a:ext cx="9144000" cy="541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708"/>
            <a:ext cx="8820472" cy="66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Pierwsze i drugie śniadani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3096344" cy="23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femini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664296" cy="19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jeczni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2376264" cy="165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6947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6"/>
            <a:ext cx="3452462" cy="215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37766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88640"/>
            <a:ext cx="1800200" cy="11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2276872"/>
            <a:ext cx="3016315" cy="42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6717" y="1751902"/>
            <a:ext cx="3507283" cy="510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241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TALERZ, a na talerzu.. dobrze zbilansowany posiłek - Dieto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032448" cy="3931915"/>
          </a:xfrm>
          <a:prstGeom prst="rect">
            <a:avLst/>
          </a:prstGeom>
          <a:noFill/>
        </p:spPr>
      </p:pic>
      <p:sp>
        <p:nvSpPr>
          <p:cNvPr id="8196" name="AutoShape 4" descr="Czy dieta sportowca musi być nieprzyjemnym obowiązkiem? Poznaj zasady  zbilansowanej diety – DrogaPoZdrowi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38584"/>
            <a:ext cx="2358564" cy="22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93096"/>
            <a:ext cx="3520963" cy="23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38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udding waniliowy słodki podwieczorek weekendowy - Dbam o cu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238196" cy="2420888"/>
          </a:xfrm>
          <a:prstGeom prst="rect">
            <a:avLst/>
          </a:prstGeom>
          <a:noFill/>
        </p:spPr>
      </p:pic>
      <p:pic>
        <p:nvPicPr>
          <p:cNvPr id="7172" name="Picture 4" descr="Nati jest fit!: 6 pomysłów na fit podwieczor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61048"/>
            <a:ext cx="2214086" cy="2767608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2246" y="1844824"/>
            <a:ext cx="2857946" cy="457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2779798" cy="26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556792"/>
            <a:ext cx="2669282" cy="25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09120"/>
            <a:ext cx="3132212" cy="20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919" y="4293096"/>
            <a:ext cx="224108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olacja na szybko - pysznie i z pomysłem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830089"/>
            <a:ext cx="3240360" cy="2027911"/>
          </a:xfrm>
          <a:prstGeom prst="rect">
            <a:avLst/>
          </a:prstGeom>
          <a:noFill/>
        </p:spPr>
      </p:pic>
      <p:pic>
        <p:nvPicPr>
          <p:cNvPr id="6148" name="Picture 4" descr="Lekka kolacja. Kilka pomysłów na lekkostrawną kolację - WP Kobie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3106" y="1628800"/>
            <a:ext cx="3550894" cy="2888863"/>
          </a:xfrm>
          <a:prstGeom prst="rect">
            <a:avLst/>
          </a:prstGeom>
          <a:noFill/>
        </p:spPr>
      </p:pic>
      <p:pic>
        <p:nvPicPr>
          <p:cNvPr id="6152" name="Picture 8" descr="Dietetyczne kolacje, które nie tuczą: przepisy dla każdego - Odchudzanie -  Polki.p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916832"/>
            <a:ext cx="3077072" cy="230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26894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825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Prawidłowe nawodnienie organizmu - pierwszy etap do zdrowego ciał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256" y="3194648"/>
            <a:ext cx="2124744" cy="3663352"/>
          </a:xfrm>
          <a:prstGeom prst="rect">
            <a:avLst/>
          </a:prstGeom>
          <a:noFill/>
        </p:spPr>
      </p:pic>
      <p:sp>
        <p:nvSpPr>
          <p:cNvPr id="5125" name="AutoShape 5" descr="Odpowiednie nawodnienie organizmu - Ogólnopolskie Centrum Medycz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767510" cy="253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352928" cy="30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Aktywność ruchowa lepsza od antydepresantów? Sprawdzamy, jak ruch wpływa na  mózg - odzywianie.info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921634" cy="194421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28800"/>
            <a:ext cx="2664296" cy="22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Aktywność fizyczna w domu – rozwiązania na każdą kiesze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837" y="3933056"/>
            <a:ext cx="4090786" cy="2728735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2333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Dbajmy o kondycję fizyczną w czasie przerwy zajęć w szkole Zestaw ćwiczeń  nr II do domu dla klasy V-VI Przybory: krzesło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29309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</Words>
  <Application>Microsoft Office PowerPoint</Application>
  <PresentationFormat>Pokaz na ekranie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Basia</dc:creator>
  <cp:lastModifiedBy>Małgorzata Budzyńska</cp:lastModifiedBy>
  <cp:revision>14</cp:revision>
  <dcterms:created xsi:type="dcterms:W3CDTF">2020-11-06T11:31:56Z</dcterms:created>
  <dcterms:modified xsi:type="dcterms:W3CDTF">2020-12-12T18:04:17Z</dcterms:modified>
</cp:coreProperties>
</file>